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84" r:id="rId5"/>
    <p:sldId id="285" r:id="rId6"/>
    <p:sldId id="286" r:id="rId7"/>
    <p:sldId id="287" r:id="rId8"/>
    <p:sldId id="283" r:id="rId9"/>
    <p:sldId id="288" r:id="rId10"/>
    <p:sldId id="282" r:id="rId11"/>
    <p:sldId id="289" r:id="rId12"/>
    <p:sldId id="281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51D56A-DAF9-402B-92BD-A941FAD2521F}" type="doc">
      <dgm:prSet loTypeId="urn:microsoft.com/office/officeart/2011/layout/HexagonRadial" loCatId="officeonlin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864CDEEB-3D89-4862-A399-566988D27920}">
      <dgm:prSet phldrT="[Text]" custT="1"/>
      <dgm:spPr/>
      <dgm:t>
        <a:bodyPr/>
        <a:lstStyle/>
        <a:p>
          <a:pPr algn="ctr"/>
          <a:r>
            <a:rPr lang="en-GB" sz="1050" b="1"/>
            <a:t>EVENT FINANCIAL PLANNING</a:t>
          </a:r>
        </a:p>
      </dgm:t>
    </dgm:pt>
    <dgm:pt modelId="{0EFCB90E-0DBA-422C-AE1F-98AEBC45FC39}" type="parTrans" cxnId="{98CAA2A9-1106-4DC7-BECB-CB282A5C98A3}">
      <dgm:prSet/>
      <dgm:spPr/>
      <dgm:t>
        <a:bodyPr/>
        <a:lstStyle/>
        <a:p>
          <a:pPr algn="ctr"/>
          <a:endParaRPr lang="en-GB"/>
        </a:p>
      </dgm:t>
    </dgm:pt>
    <dgm:pt modelId="{F68C8018-842D-4EA7-960F-A05687C9A9D1}" type="sibTrans" cxnId="{98CAA2A9-1106-4DC7-BECB-CB282A5C98A3}">
      <dgm:prSet/>
      <dgm:spPr/>
      <dgm:t>
        <a:bodyPr/>
        <a:lstStyle/>
        <a:p>
          <a:pPr algn="ctr"/>
          <a:endParaRPr lang="en-GB"/>
        </a:p>
      </dgm:t>
    </dgm:pt>
    <dgm:pt modelId="{9C2F59D3-262F-480F-A397-53CB29C778A6}">
      <dgm:prSet phldrT="[Text]"/>
      <dgm:spPr/>
      <dgm:t>
        <a:bodyPr/>
        <a:lstStyle/>
        <a:p>
          <a:pPr algn="ctr"/>
          <a:r>
            <a:rPr lang="en-GB"/>
            <a:t>FEASIBILITY STUDY</a:t>
          </a:r>
        </a:p>
      </dgm:t>
    </dgm:pt>
    <dgm:pt modelId="{D9FD4965-3791-485D-805B-BDE064EE6790}" type="parTrans" cxnId="{AC4C6DD0-9DFF-4DA1-8B36-C70899CBDD49}">
      <dgm:prSet/>
      <dgm:spPr/>
      <dgm:t>
        <a:bodyPr/>
        <a:lstStyle/>
        <a:p>
          <a:pPr algn="ctr"/>
          <a:endParaRPr lang="en-GB"/>
        </a:p>
      </dgm:t>
    </dgm:pt>
    <dgm:pt modelId="{EAD3FDE6-A93F-46A4-9BA5-6AEAB251E1FA}" type="sibTrans" cxnId="{AC4C6DD0-9DFF-4DA1-8B36-C70899CBDD49}">
      <dgm:prSet/>
      <dgm:spPr/>
      <dgm:t>
        <a:bodyPr/>
        <a:lstStyle/>
        <a:p>
          <a:pPr algn="ctr"/>
          <a:endParaRPr lang="en-GB"/>
        </a:p>
      </dgm:t>
    </dgm:pt>
    <dgm:pt modelId="{D3AF8D75-25FA-4980-9FBA-603D9AFCE97D}">
      <dgm:prSet phldrT="[Text]"/>
      <dgm:spPr/>
      <dgm:t>
        <a:bodyPr/>
        <a:lstStyle/>
        <a:p>
          <a:pPr algn="ctr"/>
          <a:r>
            <a:rPr lang="en-GB"/>
            <a:t>EVALUATE REVENUE POTENTIAL</a:t>
          </a:r>
        </a:p>
      </dgm:t>
    </dgm:pt>
    <dgm:pt modelId="{A38BCDC4-8218-4C5C-93FF-AA5FACFA2119}" type="parTrans" cxnId="{76290999-3F9A-4DBF-B9C5-6976DC4BBCF7}">
      <dgm:prSet/>
      <dgm:spPr/>
      <dgm:t>
        <a:bodyPr/>
        <a:lstStyle/>
        <a:p>
          <a:pPr algn="ctr"/>
          <a:endParaRPr lang="en-GB"/>
        </a:p>
      </dgm:t>
    </dgm:pt>
    <dgm:pt modelId="{B6BF0AEA-4270-41A1-95E6-D3CD4A41D63C}" type="sibTrans" cxnId="{76290999-3F9A-4DBF-B9C5-6976DC4BBCF7}">
      <dgm:prSet/>
      <dgm:spPr/>
      <dgm:t>
        <a:bodyPr/>
        <a:lstStyle/>
        <a:p>
          <a:pPr algn="ctr"/>
          <a:endParaRPr lang="en-GB"/>
        </a:p>
      </dgm:t>
    </dgm:pt>
    <dgm:pt modelId="{A95651C1-4796-43EE-9EC8-311BCC1F217D}">
      <dgm:prSet phldrT="[Text]"/>
      <dgm:spPr/>
      <dgm:t>
        <a:bodyPr/>
        <a:lstStyle/>
        <a:p>
          <a:pPr algn="ctr"/>
          <a:r>
            <a:rPr lang="en-GB"/>
            <a:t>EVALUATE EVENT COSTS</a:t>
          </a:r>
        </a:p>
      </dgm:t>
    </dgm:pt>
    <dgm:pt modelId="{E66761C3-9726-49EA-A354-75E86E9BADCB}" type="parTrans" cxnId="{F4D50C5A-161E-4E83-8E4D-142949B97C27}">
      <dgm:prSet/>
      <dgm:spPr/>
      <dgm:t>
        <a:bodyPr/>
        <a:lstStyle/>
        <a:p>
          <a:pPr algn="ctr"/>
          <a:endParaRPr lang="en-GB"/>
        </a:p>
      </dgm:t>
    </dgm:pt>
    <dgm:pt modelId="{D0FEA535-92CE-42CF-9F70-A72972E4CC71}" type="sibTrans" cxnId="{F4D50C5A-161E-4E83-8E4D-142949B97C27}">
      <dgm:prSet/>
      <dgm:spPr/>
      <dgm:t>
        <a:bodyPr/>
        <a:lstStyle/>
        <a:p>
          <a:pPr algn="ctr"/>
          <a:endParaRPr lang="en-GB"/>
        </a:p>
      </dgm:t>
    </dgm:pt>
    <dgm:pt modelId="{CAAD502C-4DF1-4EA5-B3E4-4B9DEEC361C4}">
      <dgm:prSet phldrT="[Text]"/>
      <dgm:spPr/>
      <dgm:t>
        <a:bodyPr/>
        <a:lstStyle/>
        <a:p>
          <a:pPr algn="ctr"/>
          <a:r>
            <a:rPr lang="en-GB"/>
            <a:t>EVENT BUDGET &amp; FORECAST</a:t>
          </a:r>
        </a:p>
      </dgm:t>
    </dgm:pt>
    <dgm:pt modelId="{CC3DAD81-9A0E-47AC-B2B0-872263BE7292}" type="parTrans" cxnId="{C4F3C767-BCCA-426F-AA20-C4D96902726F}">
      <dgm:prSet/>
      <dgm:spPr/>
      <dgm:t>
        <a:bodyPr/>
        <a:lstStyle/>
        <a:p>
          <a:pPr algn="ctr"/>
          <a:endParaRPr lang="en-GB"/>
        </a:p>
      </dgm:t>
    </dgm:pt>
    <dgm:pt modelId="{37E7778A-18C0-4307-89A4-4A4A0184F93C}" type="sibTrans" cxnId="{C4F3C767-BCCA-426F-AA20-C4D96902726F}">
      <dgm:prSet/>
      <dgm:spPr/>
      <dgm:t>
        <a:bodyPr/>
        <a:lstStyle/>
        <a:p>
          <a:pPr algn="ctr"/>
          <a:endParaRPr lang="en-GB"/>
        </a:p>
      </dgm:t>
    </dgm:pt>
    <dgm:pt modelId="{7451D6CD-539A-4D0B-BDEF-0C8590E71CA1}">
      <dgm:prSet phldrT="[Text]"/>
      <dgm:spPr/>
      <dgm:t>
        <a:bodyPr/>
        <a:lstStyle/>
        <a:p>
          <a:pPr algn="ctr"/>
          <a:r>
            <a:rPr lang="en-GB"/>
            <a:t>MONITOR ACTUAL V. FORECAST</a:t>
          </a:r>
        </a:p>
      </dgm:t>
    </dgm:pt>
    <dgm:pt modelId="{A3072638-DCC0-448A-9927-AFA4C985CA0E}" type="parTrans" cxnId="{5760A377-2918-4CC6-8D0D-98E6E52222A6}">
      <dgm:prSet/>
      <dgm:spPr/>
      <dgm:t>
        <a:bodyPr/>
        <a:lstStyle/>
        <a:p>
          <a:pPr algn="ctr"/>
          <a:endParaRPr lang="en-GB"/>
        </a:p>
      </dgm:t>
    </dgm:pt>
    <dgm:pt modelId="{2F40E7F3-55B5-4B1D-8158-C1E4E13DA92F}" type="sibTrans" cxnId="{5760A377-2918-4CC6-8D0D-98E6E52222A6}">
      <dgm:prSet/>
      <dgm:spPr/>
      <dgm:t>
        <a:bodyPr/>
        <a:lstStyle/>
        <a:p>
          <a:pPr algn="ctr"/>
          <a:endParaRPr lang="en-GB"/>
        </a:p>
      </dgm:t>
    </dgm:pt>
    <dgm:pt modelId="{836E9046-4A42-468E-A0AB-8329FCCC946F}">
      <dgm:prSet phldrT="[Text]"/>
      <dgm:spPr/>
      <dgm:t>
        <a:bodyPr/>
        <a:lstStyle/>
        <a:p>
          <a:pPr algn="ctr"/>
          <a:r>
            <a:rPr lang="en-GB"/>
            <a:t>RUN EVENT OR CANCEL / WITHDRAW</a:t>
          </a:r>
        </a:p>
      </dgm:t>
    </dgm:pt>
    <dgm:pt modelId="{D68A19E4-6873-45CA-8E45-D64288EF8942}" type="parTrans" cxnId="{2614CA21-D62C-46CC-A458-5C31E1316F78}">
      <dgm:prSet/>
      <dgm:spPr/>
      <dgm:t>
        <a:bodyPr/>
        <a:lstStyle/>
        <a:p>
          <a:pPr algn="ctr"/>
          <a:endParaRPr lang="en-GB"/>
        </a:p>
      </dgm:t>
    </dgm:pt>
    <dgm:pt modelId="{72D72F47-8AAE-4EEE-95AE-98C0C5AFBFE6}" type="sibTrans" cxnId="{2614CA21-D62C-46CC-A458-5C31E1316F78}">
      <dgm:prSet/>
      <dgm:spPr/>
      <dgm:t>
        <a:bodyPr/>
        <a:lstStyle/>
        <a:p>
          <a:pPr algn="ctr"/>
          <a:endParaRPr lang="en-GB"/>
        </a:p>
      </dgm:t>
    </dgm:pt>
    <dgm:pt modelId="{30CFEEBA-9908-4255-BF8D-08E2DD983377}" type="pres">
      <dgm:prSet presAssocID="{1651D56A-DAF9-402B-92BD-A941FAD2521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4CB40D2-8C25-458F-B37F-CD79B15CDDC7}" type="pres">
      <dgm:prSet presAssocID="{864CDEEB-3D89-4862-A399-566988D2792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59C5FB1A-C408-4D4A-9BA7-F2D70E81FAB3}" type="pres">
      <dgm:prSet presAssocID="{9C2F59D3-262F-480F-A397-53CB29C778A6}" presName="Accent1" presStyleCnt="0"/>
      <dgm:spPr/>
    </dgm:pt>
    <dgm:pt modelId="{725F0FAC-E0C1-47C1-8BEA-0636BCF1B85C}" type="pres">
      <dgm:prSet presAssocID="{9C2F59D3-262F-480F-A397-53CB29C778A6}" presName="Accent" presStyleLbl="bgShp" presStyleIdx="0" presStyleCnt="6"/>
      <dgm:spPr/>
    </dgm:pt>
    <dgm:pt modelId="{7EC3FAA6-9856-435F-B4B9-B159ECBD6AEE}" type="pres">
      <dgm:prSet presAssocID="{9C2F59D3-262F-480F-A397-53CB29C778A6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9AD24E-C85A-4737-ABC7-07B3C1786E3A}" type="pres">
      <dgm:prSet presAssocID="{D3AF8D75-25FA-4980-9FBA-603D9AFCE97D}" presName="Accent2" presStyleCnt="0"/>
      <dgm:spPr/>
    </dgm:pt>
    <dgm:pt modelId="{08A7372B-8BFB-4040-8DA5-1A1A0FBC2915}" type="pres">
      <dgm:prSet presAssocID="{D3AF8D75-25FA-4980-9FBA-603D9AFCE97D}" presName="Accent" presStyleLbl="bgShp" presStyleIdx="1" presStyleCnt="6"/>
      <dgm:spPr/>
    </dgm:pt>
    <dgm:pt modelId="{69D7CD17-725C-4ECE-9B72-AE4C64BAF7F6}" type="pres">
      <dgm:prSet presAssocID="{D3AF8D75-25FA-4980-9FBA-603D9AFCE97D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DCBA8C-C097-4E98-9D5D-8D51DE8B31C3}" type="pres">
      <dgm:prSet presAssocID="{A95651C1-4796-43EE-9EC8-311BCC1F217D}" presName="Accent3" presStyleCnt="0"/>
      <dgm:spPr/>
    </dgm:pt>
    <dgm:pt modelId="{D8568626-FD91-474D-91E3-59F7BD88A667}" type="pres">
      <dgm:prSet presAssocID="{A95651C1-4796-43EE-9EC8-311BCC1F217D}" presName="Accent" presStyleLbl="bgShp" presStyleIdx="2" presStyleCnt="6"/>
      <dgm:spPr/>
    </dgm:pt>
    <dgm:pt modelId="{5249DD14-4C86-4E05-BC45-AD8041A2D4B4}" type="pres">
      <dgm:prSet presAssocID="{A95651C1-4796-43EE-9EC8-311BCC1F217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8293CA-D7B5-40E1-AB53-38375DEC5D74}" type="pres">
      <dgm:prSet presAssocID="{CAAD502C-4DF1-4EA5-B3E4-4B9DEEC361C4}" presName="Accent4" presStyleCnt="0"/>
      <dgm:spPr/>
    </dgm:pt>
    <dgm:pt modelId="{AC4355B2-1116-4B24-A994-8BF23CBC6C99}" type="pres">
      <dgm:prSet presAssocID="{CAAD502C-4DF1-4EA5-B3E4-4B9DEEC361C4}" presName="Accent" presStyleLbl="bgShp" presStyleIdx="3" presStyleCnt="6"/>
      <dgm:spPr/>
    </dgm:pt>
    <dgm:pt modelId="{079F05FD-AE33-4000-952A-CE7FFE861512}" type="pres">
      <dgm:prSet presAssocID="{CAAD502C-4DF1-4EA5-B3E4-4B9DEEC361C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8DAFE4-7B4B-415D-87D5-BC3555781165}" type="pres">
      <dgm:prSet presAssocID="{7451D6CD-539A-4D0B-BDEF-0C8590E71CA1}" presName="Accent5" presStyleCnt="0"/>
      <dgm:spPr/>
    </dgm:pt>
    <dgm:pt modelId="{CDA160D0-8998-444D-B219-AE0E8310A3CF}" type="pres">
      <dgm:prSet presAssocID="{7451D6CD-539A-4D0B-BDEF-0C8590E71CA1}" presName="Accent" presStyleLbl="bgShp" presStyleIdx="4" presStyleCnt="6"/>
      <dgm:spPr/>
    </dgm:pt>
    <dgm:pt modelId="{C47D4D8D-7FEB-4E7B-90D1-1C1E8EB520E0}" type="pres">
      <dgm:prSet presAssocID="{7451D6CD-539A-4D0B-BDEF-0C8590E71CA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E6307-A6CE-479C-846E-21370C4D61A5}" type="pres">
      <dgm:prSet presAssocID="{836E9046-4A42-468E-A0AB-8329FCCC946F}" presName="Accent6" presStyleCnt="0"/>
      <dgm:spPr/>
    </dgm:pt>
    <dgm:pt modelId="{9B3BCE15-5770-4E99-9871-BF3EC384B8B2}" type="pres">
      <dgm:prSet presAssocID="{836E9046-4A42-468E-A0AB-8329FCCC946F}" presName="Accent" presStyleLbl="bgShp" presStyleIdx="5" presStyleCnt="6"/>
      <dgm:spPr/>
    </dgm:pt>
    <dgm:pt modelId="{98C2ABBC-81EB-4DFF-AB00-A62190BCB1D2}" type="pres">
      <dgm:prSet presAssocID="{836E9046-4A42-468E-A0AB-8329FCCC946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6290999-3F9A-4DBF-B9C5-6976DC4BBCF7}" srcId="{864CDEEB-3D89-4862-A399-566988D27920}" destId="{D3AF8D75-25FA-4980-9FBA-603D9AFCE97D}" srcOrd="1" destOrd="0" parTransId="{A38BCDC4-8218-4C5C-93FF-AA5FACFA2119}" sibTransId="{B6BF0AEA-4270-41A1-95E6-D3CD4A41D63C}"/>
    <dgm:cxn modelId="{A8745642-A706-4825-8A00-377DA0539FBD}" type="presOf" srcId="{1651D56A-DAF9-402B-92BD-A941FAD2521F}" destId="{30CFEEBA-9908-4255-BF8D-08E2DD983377}" srcOrd="0" destOrd="0" presId="urn:microsoft.com/office/officeart/2011/layout/HexagonRadial"/>
    <dgm:cxn modelId="{5099BA92-3850-440F-8953-B62218029D89}" type="presOf" srcId="{CAAD502C-4DF1-4EA5-B3E4-4B9DEEC361C4}" destId="{079F05FD-AE33-4000-952A-CE7FFE861512}" srcOrd="0" destOrd="0" presId="urn:microsoft.com/office/officeart/2011/layout/HexagonRadial"/>
    <dgm:cxn modelId="{2614CA21-D62C-46CC-A458-5C31E1316F78}" srcId="{864CDEEB-3D89-4862-A399-566988D27920}" destId="{836E9046-4A42-468E-A0AB-8329FCCC946F}" srcOrd="5" destOrd="0" parTransId="{D68A19E4-6873-45CA-8E45-D64288EF8942}" sibTransId="{72D72F47-8AAE-4EEE-95AE-98C0C5AFBFE6}"/>
    <dgm:cxn modelId="{C4F3C767-BCCA-426F-AA20-C4D96902726F}" srcId="{864CDEEB-3D89-4862-A399-566988D27920}" destId="{CAAD502C-4DF1-4EA5-B3E4-4B9DEEC361C4}" srcOrd="3" destOrd="0" parTransId="{CC3DAD81-9A0E-47AC-B2B0-872263BE7292}" sibTransId="{37E7778A-18C0-4307-89A4-4A4A0184F93C}"/>
    <dgm:cxn modelId="{1DD6A61A-40E7-4F85-B8AE-40F41BCF45F7}" type="presOf" srcId="{A95651C1-4796-43EE-9EC8-311BCC1F217D}" destId="{5249DD14-4C86-4E05-BC45-AD8041A2D4B4}" srcOrd="0" destOrd="0" presId="urn:microsoft.com/office/officeart/2011/layout/HexagonRadial"/>
    <dgm:cxn modelId="{97BE6E54-843B-4319-BC47-86FEAADB9C17}" type="presOf" srcId="{7451D6CD-539A-4D0B-BDEF-0C8590E71CA1}" destId="{C47D4D8D-7FEB-4E7B-90D1-1C1E8EB520E0}" srcOrd="0" destOrd="0" presId="urn:microsoft.com/office/officeart/2011/layout/HexagonRadial"/>
    <dgm:cxn modelId="{CF872357-FC0F-475A-AF19-CC72B6C11923}" type="presOf" srcId="{864CDEEB-3D89-4862-A399-566988D27920}" destId="{14CB40D2-8C25-458F-B37F-CD79B15CDDC7}" srcOrd="0" destOrd="0" presId="urn:microsoft.com/office/officeart/2011/layout/HexagonRadial"/>
    <dgm:cxn modelId="{32DD8699-C4E2-4D8B-9971-DB4CF7BD06B7}" type="presOf" srcId="{9C2F59D3-262F-480F-A397-53CB29C778A6}" destId="{7EC3FAA6-9856-435F-B4B9-B159ECBD6AEE}" srcOrd="0" destOrd="0" presId="urn:microsoft.com/office/officeart/2011/layout/HexagonRadial"/>
    <dgm:cxn modelId="{0FA1BE8F-2683-475F-BAFB-C011C33DFF6D}" type="presOf" srcId="{836E9046-4A42-468E-A0AB-8329FCCC946F}" destId="{98C2ABBC-81EB-4DFF-AB00-A62190BCB1D2}" srcOrd="0" destOrd="0" presId="urn:microsoft.com/office/officeart/2011/layout/HexagonRadial"/>
    <dgm:cxn modelId="{AC4C6DD0-9DFF-4DA1-8B36-C70899CBDD49}" srcId="{864CDEEB-3D89-4862-A399-566988D27920}" destId="{9C2F59D3-262F-480F-A397-53CB29C778A6}" srcOrd="0" destOrd="0" parTransId="{D9FD4965-3791-485D-805B-BDE064EE6790}" sibTransId="{EAD3FDE6-A93F-46A4-9BA5-6AEAB251E1FA}"/>
    <dgm:cxn modelId="{98CAA2A9-1106-4DC7-BECB-CB282A5C98A3}" srcId="{1651D56A-DAF9-402B-92BD-A941FAD2521F}" destId="{864CDEEB-3D89-4862-A399-566988D27920}" srcOrd="0" destOrd="0" parTransId="{0EFCB90E-0DBA-422C-AE1F-98AEBC45FC39}" sibTransId="{F68C8018-842D-4EA7-960F-A05687C9A9D1}"/>
    <dgm:cxn modelId="{0E26967F-D210-4C05-843A-F578C6698A8A}" type="presOf" srcId="{D3AF8D75-25FA-4980-9FBA-603D9AFCE97D}" destId="{69D7CD17-725C-4ECE-9B72-AE4C64BAF7F6}" srcOrd="0" destOrd="0" presId="urn:microsoft.com/office/officeart/2011/layout/HexagonRadial"/>
    <dgm:cxn modelId="{5760A377-2918-4CC6-8D0D-98E6E52222A6}" srcId="{864CDEEB-3D89-4862-A399-566988D27920}" destId="{7451D6CD-539A-4D0B-BDEF-0C8590E71CA1}" srcOrd="4" destOrd="0" parTransId="{A3072638-DCC0-448A-9927-AFA4C985CA0E}" sibTransId="{2F40E7F3-55B5-4B1D-8158-C1E4E13DA92F}"/>
    <dgm:cxn modelId="{F4D50C5A-161E-4E83-8E4D-142949B97C27}" srcId="{864CDEEB-3D89-4862-A399-566988D27920}" destId="{A95651C1-4796-43EE-9EC8-311BCC1F217D}" srcOrd="2" destOrd="0" parTransId="{E66761C3-9726-49EA-A354-75E86E9BADCB}" sibTransId="{D0FEA535-92CE-42CF-9F70-A72972E4CC71}"/>
    <dgm:cxn modelId="{F2115159-87AE-48C8-AC7C-A217BC065445}" type="presParOf" srcId="{30CFEEBA-9908-4255-BF8D-08E2DD983377}" destId="{14CB40D2-8C25-458F-B37F-CD79B15CDDC7}" srcOrd="0" destOrd="0" presId="urn:microsoft.com/office/officeart/2011/layout/HexagonRadial"/>
    <dgm:cxn modelId="{9373C491-265E-4D85-A806-84B4638782A3}" type="presParOf" srcId="{30CFEEBA-9908-4255-BF8D-08E2DD983377}" destId="{59C5FB1A-C408-4D4A-9BA7-F2D70E81FAB3}" srcOrd="1" destOrd="0" presId="urn:microsoft.com/office/officeart/2011/layout/HexagonRadial"/>
    <dgm:cxn modelId="{B2ED96E7-A528-44EB-B20E-B7578DF51CE3}" type="presParOf" srcId="{59C5FB1A-C408-4D4A-9BA7-F2D70E81FAB3}" destId="{725F0FAC-E0C1-47C1-8BEA-0636BCF1B85C}" srcOrd="0" destOrd="0" presId="urn:microsoft.com/office/officeart/2011/layout/HexagonRadial"/>
    <dgm:cxn modelId="{D5B8643D-EDBB-4F66-9FD2-6C14452820CE}" type="presParOf" srcId="{30CFEEBA-9908-4255-BF8D-08E2DD983377}" destId="{7EC3FAA6-9856-435F-B4B9-B159ECBD6AEE}" srcOrd="2" destOrd="0" presId="urn:microsoft.com/office/officeart/2011/layout/HexagonRadial"/>
    <dgm:cxn modelId="{7894716F-D971-4B7E-ADDE-A365BDC42FF8}" type="presParOf" srcId="{30CFEEBA-9908-4255-BF8D-08E2DD983377}" destId="{B19AD24E-C85A-4737-ABC7-07B3C1786E3A}" srcOrd="3" destOrd="0" presId="urn:microsoft.com/office/officeart/2011/layout/HexagonRadial"/>
    <dgm:cxn modelId="{AD54C5CA-2030-468D-89D0-257F8C54EA80}" type="presParOf" srcId="{B19AD24E-C85A-4737-ABC7-07B3C1786E3A}" destId="{08A7372B-8BFB-4040-8DA5-1A1A0FBC2915}" srcOrd="0" destOrd="0" presId="urn:microsoft.com/office/officeart/2011/layout/HexagonRadial"/>
    <dgm:cxn modelId="{162239CF-1486-4CCA-962E-F9C2435C2359}" type="presParOf" srcId="{30CFEEBA-9908-4255-BF8D-08E2DD983377}" destId="{69D7CD17-725C-4ECE-9B72-AE4C64BAF7F6}" srcOrd="4" destOrd="0" presId="urn:microsoft.com/office/officeart/2011/layout/HexagonRadial"/>
    <dgm:cxn modelId="{C7F0F6B7-A568-4BB5-BD61-7ECA03E5CDFA}" type="presParOf" srcId="{30CFEEBA-9908-4255-BF8D-08E2DD983377}" destId="{9ADCBA8C-C097-4E98-9D5D-8D51DE8B31C3}" srcOrd="5" destOrd="0" presId="urn:microsoft.com/office/officeart/2011/layout/HexagonRadial"/>
    <dgm:cxn modelId="{7D3FB92B-EE2E-4E44-B347-3B7BA686323D}" type="presParOf" srcId="{9ADCBA8C-C097-4E98-9D5D-8D51DE8B31C3}" destId="{D8568626-FD91-474D-91E3-59F7BD88A667}" srcOrd="0" destOrd="0" presId="urn:microsoft.com/office/officeart/2011/layout/HexagonRadial"/>
    <dgm:cxn modelId="{B1204262-F654-4449-BF73-7162547FBD06}" type="presParOf" srcId="{30CFEEBA-9908-4255-BF8D-08E2DD983377}" destId="{5249DD14-4C86-4E05-BC45-AD8041A2D4B4}" srcOrd="6" destOrd="0" presId="urn:microsoft.com/office/officeart/2011/layout/HexagonRadial"/>
    <dgm:cxn modelId="{C8B416EC-E5DD-4F3E-9AB6-4736D0CA7E79}" type="presParOf" srcId="{30CFEEBA-9908-4255-BF8D-08E2DD983377}" destId="{238293CA-D7B5-40E1-AB53-38375DEC5D74}" srcOrd="7" destOrd="0" presId="urn:microsoft.com/office/officeart/2011/layout/HexagonRadial"/>
    <dgm:cxn modelId="{AE104482-2B55-4B7A-8A02-34A49A27BC45}" type="presParOf" srcId="{238293CA-D7B5-40E1-AB53-38375DEC5D74}" destId="{AC4355B2-1116-4B24-A994-8BF23CBC6C99}" srcOrd="0" destOrd="0" presId="urn:microsoft.com/office/officeart/2011/layout/HexagonRadial"/>
    <dgm:cxn modelId="{156A33FE-F80B-4DDA-8D67-D9ED420CB424}" type="presParOf" srcId="{30CFEEBA-9908-4255-BF8D-08E2DD983377}" destId="{079F05FD-AE33-4000-952A-CE7FFE861512}" srcOrd="8" destOrd="0" presId="urn:microsoft.com/office/officeart/2011/layout/HexagonRadial"/>
    <dgm:cxn modelId="{D90B9184-613D-4978-A624-FA5E228A0810}" type="presParOf" srcId="{30CFEEBA-9908-4255-BF8D-08E2DD983377}" destId="{F98DAFE4-7B4B-415D-87D5-BC3555781165}" srcOrd="9" destOrd="0" presId="urn:microsoft.com/office/officeart/2011/layout/HexagonRadial"/>
    <dgm:cxn modelId="{EF61A05D-3668-4402-979B-91985F264D40}" type="presParOf" srcId="{F98DAFE4-7B4B-415D-87D5-BC3555781165}" destId="{CDA160D0-8998-444D-B219-AE0E8310A3CF}" srcOrd="0" destOrd="0" presId="urn:microsoft.com/office/officeart/2011/layout/HexagonRadial"/>
    <dgm:cxn modelId="{F985DF65-B759-48C7-81E8-A9DF55DD9B01}" type="presParOf" srcId="{30CFEEBA-9908-4255-BF8D-08E2DD983377}" destId="{C47D4D8D-7FEB-4E7B-90D1-1C1E8EB520E0}" srcOrd="10" destOrd="0" presId="urn:microsoft.com/office/officeart/2011/layout/HexagonRadial"/>
    <dgm:cxn modelId="{028DD3D0-5E78-47AF-B790-5F247DC7A1F2}" type="presParOf" srcId="{30CFEEBA-9908-4255-BF8D-08E2DD983377}" destId="{3AAE6307-A6CE-479C-846E-21370C4D61A5}" srcOrd="11" destOrd="0" presId="urn:microsoft.com/office/officeart/2011/layout/HexagonRadial"/>
    <dgm:cxn modelId="{618CECE9-ED03-434C-A9DC-4B1437960D15}" type="presParOf" srcId="{3AAE6307-A6CE-479C-846E-21370C4D61A5}" destId="{9B3BCE15-5770-4E99-9871-BF3EC384B8B2}" srcOrd="0" destOrd="0" presId="urn:microsoft.com/office/officeart/2011/layout/HexagonRadial"/>
    <dgm:cxn modelId="{857DE3A6-5A1B-47EA-A722-98315360DF7A}" type="presParOf" srcId="{30CFEEBA-9908-4255-BF8D-08E2DD983377}" destId="{98C2ABBC-81EB-4DFF-AB00-A62190BCB1D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51D56A-DAF9-402B-92BD-A941FAD2521F}" type="doc">
      <dgm:prSet loTypeId="urn:microsoft.com/office/officeart/2011/layout/HexagonRadial" loCatId="officeonlin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864CDEEB-3D89-4862-A399-566988D27920}">
      <dgm:prSet phldrT="[Text]" custT="1"/>
      <dgm:spPr/>
      <dgm:t>
        <a:bodyPr/>
        <a:lstStyle/>
        <a:p>
          <a:pPr algn="ctr"/>
          <a:r>
            <a:rPr lang="en-GB" sz="1000" b="1"/>
            <a:t>MANAGEMENT ACCOUNTING DURING EVENT</a:t>
          </a:r>
        </a:p>
      </dgm:t>
    </dgm:pt>
    <dgm:pt modelId="{0EFCB90E-0DBA-422C-AE1F-98AEBC45FC39}" type="parTrans" cxnId="{98CAA2A9-1106-4DC7-BECB-CB282A5C98A3}">
      <dgm:prSet/>
      <dgm:spPr/>
      <dgm:t>
        <a:bodyPr/>
        <a:lstStyle/>
        <a:p>
          <a:pPr algn="ctr"/>
          <a:endParaRPr lang="en-GB"/>
        </a:p>
      </dgm:t>
    </dgm:pt>
    <dgm:pt modelId="{F68C8018-842D-4EA7-960F-A05687C9A9D1}" type="sibTrans" cxnId="{98CAA2A9-1106-4DC7-BECB-CB282A5C98A3}">
      <dgm:prSet/>
      <dgm:spPr/>
      <dgm:t>
        <a:bodyPr/>
        <a:lstStyle/>
        <a:p>
          <a:pPr algn="ctr"/>
          <a:endParaRPr lang="en-GB"/>
        </a:p>
      </dgm:t>
    </dgm:pt>
    <dgm:pt modelId="{D3AF8D75-25FA-4980-9FBA-603D9AFCE97D}">
      <dgm:prSet phldrT="[Text]"/>
      <dgm:spPr/>
      <dgm:t>
        <a:bodyPr/>
        <a:lstStyle/>
        <a:p>
          <a:pPr algn="ctr"/>
          <a:r>
            <a:rPr lang="en-GB"/>
            <a:t>COST CONTROL</a:t>
          </a:r>
        </a:p>
      </dgm:t>
    </dgm:pt>
    <dgm:pt modelId="{A38BCDC4-8218-4C5C-93FF-AA5FACFA2119}" type="parTrans" cxnId="{76290999-3F9A-4DBF-B9C5-6976DC4BBCF7}">
      <dgm:prSet/>
      <dgm:spPr/>
      <dgm:t>
        <a:bodyPr/>
        <a:lstStyle/>
        <a:p>
          <a:pPr algn="ctr"/>
          <a:endParaRPr lang="en-GB"/>
        </a:p>
      </dgm:t>
    </dgm:pt>
    <dgm:pt modelId="{B6BF0AEA-4270-41A1-95E6-D3CD4A41D63C}" type="sibTrans" cxnId="{76290999-3F9A-4DBF-B9C5-6976DC4BBCF7}">
      <dgm:prSet/>
      <dgm:spPr/>
      <dgm:t>
        <a:bodyPr/>
        <a:lstStyle/>
        <a:p>
          <a:pPr algn="ctr"/>
          <a:endParaRPr lang="en-GB"/>
        </a:p>
      </dgm:t>
    </dgm:pt>
    <dgm:pt modelId="{A95651C1-4796-43EE-9EC8-311BCC1F217D}">
      <dgm:prSet phldrT="[Text]"/>
      <dgm:spPr/>
      <dgm:t>
        <a:bodyPr/>
        <a:lstStyle/>
        <a:p>
          <a:pPr algn="ctr"/>
          <a:r>
            <a:rPr lang="en-GB"/>
            <a:t>CASH CONTROL</a:t>
          </a:r>
        </a:p>
      </dgm:t>
    </dgm:pt>
    <dgm:pt modelId="{E66761C3-9726-49EA-A354-75E86E9BADCB}" type="parTrans" cxnId="{F4D50C5A-161E-4E83-8E4D-142949B97C27}">
      <dgm:prSet/>
      <dgm:spPr/>
      <dgm:t>
        <a:bodyPr/>
        <a:lstStyle/>
        <a:p>
          <a:pPr algn="ctr"/>
          <a:endParaRPr lang="en-GB"/>
        </a:p>
      </dgm:t>
    </dgm:pt>
    <dgm:pt modelId="{D0FEA535-92CE-42CF-9F70-A72972E4CC71}" type="sibTrans" cxnId="{F4D50C5A-161E-4E83-8E4D-142949B97C27}">
      <dgm:prSet/>
      <dgm:spPr/>
      <dgm:t>
        <a:bodyPr/>
        <a:lstStyle/>
        <a:p>
          <a:pPr algn="ctr"/>
          <a:endParaRPr lang="en-GB"/>
        </a:p>
      </dgm:t>
    </dgm:pt>
    <dgm:pt modelId="{CAAD502C-4DF1-4EA5-B3E4-4B9DEEC361C4}">
      <dgm:prSet phldrT="[Text]"/>
      <dgm:spPr/>
      <dgm:t>
        <a:bodyPr/>
        <a:lstStyle/>
        <a:p>
          <a:pPr algn="ctr"/>
          <a:r>
            <a:rPr lang="en-GB"/>
            <a:t>CONTINGENCY PLANNING</a:t>
          </a:r>
        </a:p>
      </dgm:t>
    </dgm:pt>
    <dgm:pt modelId="{CC3DAD81-9A0E-47AC-B2B0-872263BE7292}" type="parTrans" cxnId="{C4F3C767-BCCA-426F-AA20-C4D96902726F}">
      <dgm:prSet/>
      <dgm:spPr/>
      <dgm:t>
        <a:bodyPr/>
        <a:lstStyle/>
        <a:p>
          <a:pPr algn="ctr"/>
          <a:endParaRPr lang="en-GB"/>
        </a:p>
      </dgm:t>
    </dgm:pt>
    <dgm:pt modelId="{37E7778A-18C0-4307-89A4-4A4A0184F93C}" type="sibTrans" cxnId="{C4F3C767-BCCA-426F-AA20-C4D96902726F}">
      <dgm:prSet/>
      <dgm:spPr/>
      <dgm:t>
        <a:bodyPr/>
        <a:lstStyle/>
        <a:p>
          <a:pPr algn="ctr"/>
          <a:endParaRPr lang="en-GB"/>
        </a:p>
      </dgm:t>
    </dgm:pt>
    <dgm:pt modelId="{7451D6CD-539A-4D0B-BDEF-0C8590E71CA1}">
      <dgm:prSet phldrT="[Text]"/>
      <dgm:spPr/>
      <dgm:t>
        <a:bodyPr/>
        <a:lstStyle/>
        <a:p>
          <a:pPr algn="ctr"/>
          <a:r>
            <a:rPr lang="en-GB"/>
            <a:t>CONSTANT REVIEW</a:t>
          </a:r>
        </a:p>
      </dgm:t>
    </dgm:pt>
    <dgm:pt modelId="{A3072638-DCC0-448A-9927-AFA4C985CA0E}" type="parTrans" cxnId="{5760A377-2918-4CC6-8D0D-98E6E52222A6}">
      <dgm:prSet/>
      <dgm:spPr/>
      <dgm:t>
        <a:bodyPr/>
        <a:lstStyle/>
        <a:p>
          <a:pPr algn="ctr"/>
          <a:endParaRPr lang="en-GB"/>
        </a:p>
      </dgm:t>
    </dgm:pt>
    <dgm:pt modelId="{2F40E7F3-55B5-4B1D-8158-C1E4E13DA92F}" type="sibTrans" cxnId="{5760A377-2918-4CC6-8D0D-98E6E52222A6}">
      <dgm:prSet/>
      <dgm:spPr/>
      <dgm:t>
        <a:bodyPr/>
        <a:lstStyle/>
        <a:p>
          <a:pPr algn="ctr"/>
          <a:endParaRPr lang="en-GB"/>
        </a:p>
      </dgm:t>
    </dgm:pt>
    <dgm:pt modelId="{836E9046-4A42-468E-A0AB-8329FCCC946F}">
      <dgm:prSet phldrT="[Text]"/>
      <dgm:spPr/>
      <dgm:t>
        <a:bodyPr/>
        <a:lstStyle/>
        <a:p>
          <a:pPr algn="ctr"/>
          <a:r>
            <a:rPr lang="en-GB"/>
            <a:t>BEFORE EVENT ENDS, FUTURE EVENT PLANS</a:t>
          </a:r>
        </a:p>
      </dgm:t>
    </dgm:pt>
    <dgm:pt modelId="{D68A19E4-6873-45CA-8E45-D64288EF8942}" type="parTrans" cxnId="{2614CA21-D62C-46CC-A458-5C31E1316F78}">
      <dgm:prSet/>
      <dgm:spPr/>
      <dgm:t>
        <a:bodyPr/>
        <a:lstStyle/>
        <a:p>
          <a:pPr algn="ctr"/>
          <a:endParaRPr lang="en-GB"/>
        </a:p>
      </dgm:t>
    </dgm:pt>
    <dgm:pt modelId="{72D72F47-8AAE-4EEE-95AE-98C0C5AFBFE6}" type="sibTrans" cxnId="{2614CA21-D62C-46CC-A458-5C31E1316F78}">
      <dgm:prSet/>
      <dgm:spPr/>
      <dgm:t>
        <a:bodyPr/>
        <a:lstStyle/>
        <a:p>
          <a:pPr algn="ctr"/>
          <a:endParaRPr lang="en-GB"/>
        </a:p>
      </dgm:t>
    </dgm:pt>
    <dgm:pt modelId="{9C2F59D3-262F-480F-A397-53CB29C778A6}">
      <dgm:prSet phldrT="[Text]"/>
      <dgm:spPr/>
      <dgm:t>
        <a:bodyPr/>
        <a:lstStyle/>
        <a:p>
          <a:pPr algn="ctr"/>
          <a:r>
            <a:rPr lang="en-GB"/>
            <a:t>REVENUE CONTROL</a:t>
          </a:r>
        </a:p>
      </dgm:t>
    </dgm:pt>
    <dgm:pt modelId="{EAD3FDE6-A93F-46A4-9BA5-6AEAB251E1FA}" type="sibTrans" cxnId="{AC4C6DD0-9DFF-4DA1-8B36-C70899CBDD49}">
      <dgm:prSet/>
      <dgm:spPr/>
      <dgm:t>
        <a:bodyPr/>
        <a:lstStyle/>
        <a:p>
          <a:pPr algn="ctr"/>
          <a:endParaRPr lang="en-GB"/>
        </a:p>
      </dgm:t>
    </dgm:pt>
    <dgm:pt modelId="{D9FD4965-3791-485D-805B-BDE064EE6790}" type="parTrans" cxnId="{AC4C6DD0-9DFF-4DA1-8B36-C70899CBDD49}">
      <dgm:prSet/>
      <dgm:spPr/>
      <dgm:t>
        <a:bodyPr/>
        <a:lstStyle/>
        <a:p>
          <a:pPr algn="ctr"/>
          <a:endParaRPr lang="en-GB"/>
        </a:p>
      </dgm:t>
    </dgm:pt>
    <dgm:pt modelId="{30CFEEBA-9908-4255-BF8D-08E2DD983377}" type="pres">
      <dgm:prSet presAssocID="{1651D56A-DAF9-402B-92BD-A941FAD2521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4CB40D2-8C25-458F-B37F-CD79B15CDDC7}" type="pres">
      <dgm:prSet presAssocID="{864CDEEB-3D89-4862-A399-566988D2792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59C5FB1A-C408-4D4A-9BA7-F2D70E81FAB3}" type="pres">
      <dgm:prSet presAssocID="{9C2F59D3-262F-480F-A397-53CB29C778A6}" presName="Accent1" presStyleCnt="0"/>
      <dgm:spPr/>
    </dgm:pt>
    <dgm:pt modelId="{725F0FAC-E0C1-47C1-8BEA-0636BCF1B85C}" type="pres">
      <dgm:prSet presAssocID="{9C2F59D3-262F-480F-A397-53CB29C778A6}" presName="Accent" presStyleLbl="bgShp" presStyleIdx="0" presStyleCnt="6"/>
      <dgm:spPr/>
    </dgm:pt>
    <dgm:pt modelId="{7EC3FAA6-9856-435F-B4B9-B159ECBD6AEE}" type="pres">
      <dgm:prSet presAssocID="{9C2F59D3-262F-480F-A397-53CB29C778A6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9AD24E-C85A-4737-ABC7-07B3C1786E3A}" type="pres">
      <dgm:prSet presAssocID="{D3AF8D75-25FA-4980-9FBA-603D9AFCE97D}" presName="Accent2" presStyleCnt="0"/>
      <dgm:spPr/>
    </dgm:pt>
    <dgm:pt modelId="{08A7372B-8BFB-4040-8DA5-1A1A0FBC2915}" type="pres">
      <dgm:prSet presAssocID="{D3AF8D75-25FA-4980-9FBA-603D9AFCE97D}" presName="Accent" presStyleLbl="bgShp" presStyleIdx="1" presStyleCnt="6"/>
      <dgm:spPr/>
    </dgm:pt>
    <dgm:pt modelId="{69D7CD17-725C-4ECE-9B72-AE4C64BAF7F6}" type="pres">
      <dgm:prSet presAssocID="{D3AF8D75-25FA-4980-9FBA-603D9AFCE97D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DCBA8C-C097-4E98-9D5D-8D51DE8B31C3}" type="pres">
      <dgm:prSet presAssocID="{A95651C1-4796-43EE-9EC8-311BCC1F217D}" presName="Accent3" presStyleCnt="0"/>
      <dgm:spPr/>
    </dgm:pt>
    <dgm:pt modelId="{D8568626-FD91-474D-91E3-59F7BD88A667}" type="pres">
      <dgm:prSet presAssocID="{A95651C1-4796-43EE-9EC8-311BCC1F217D}" presName="Accent" presStyleLbl="bgShp" presStyleIdx="2" presStyleCnt="6"/>
      <dgm:spPr/>
    </dgm:pt>
    <dgm:pt modelId="{5249DD14-4C86-4E05-BC45-AD8041A2D4B4}" type="pres">
      <dgm:prSet presAssocID="{A95651C1-4796-43EE-9EC8-311BCC1F217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8293CA-D7B5-40E1-AB53-38375DEC5D74}" type="pres">
      <dgm:prSet presAssocID="{CAAD502C-4DF1-4EA5-B3E4-4B9DEEC361C4}" presName="Accent4" presStyleCnt="0"/>
      <dgm:spPr/>
    </dgm:pt>
    <dgm:pt modelId="{AC4355B2-1116-4B24-A994-8BF23CBC6C99}" type="pres">
      <dgm:prSet presAssocID="{CAAD502C-4DF1-4EA5-B3E4-4B9DEEC361C4}" presName="Accent" presStyleLbl="bgShp" presStyleIdx="3" presStyleCnt="6"/>
      <dgm:spPr/>
    </dgm:pt>
    <dgm:pt modelId="{079F05FD-AE33-4000-952A-CE7FFE861512}" type="pres">
      <dgm:prSet presAssocID="{CAAD502C-4DF1-4EA5-B3E4-4B9DEEC361C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8DAFE4-7B4B-415D-87D5-BC3555781165}" type="pres">
      <dgm:prSet presAssocID="{7451D6CD-539A-4D0B-BDEF-0C8590E71CA1}" presName="Accent5" presStyleCnt="0"/>
      <dgm:spPr/>
    </dgm:pt>
    <dgm:pt modelId="{CDA160D0-8998-444D-B219-AE0E8310A3CF}" type="pres">
      <dgm:prSet presAssocID="{7451D6CD-539A-4D0B-BDEF-0C8590E71CA1}" presName="Accent" presStyleLbl="bgShp" presStyleIdx="4" presStyleCnt="6"/>
      <dgm:spPr/>
    </dgm:pt>
    <dgm:pt modelId="{C47D4D8D-7FEB-4E7B-90D1-1C1E8EB520E0}" type="pres">
      <dgm:prSet presAssocID="{7451D6CD-539A-4D0B-BDEF-0C8590E71CA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E6307-A6CE-479C-846E-21370C4D61A5}" type="pres">
      <dgm:prSet presAssocID="{836E9046-4A42-468E-A0AB-8329FCCC946F}" presName="Accent6" presStyleCnt="0"/>
      <dgm:spPr/>
    </dgm:pt>
    <dgm:pt modelId="{9B3BCE15-5770-4E99-9871-BF3EC384B8B2}" type="pres">
      <dgm:prSet presAssocID="{836E9046-4A42-468E-A0AB-8329FCCC946F}" presName="Accent" presStyleLbl="bgShp" presStyleIdx="5" presStyleCnt="6"/>
      <dgm:spPr/>
    </dgm:pt>
    <dgm:pt modelId="{98C2ABBC-81EB-4DFF-AB00-A62190BCB1D2}" type="pres">
      <dgm:prSet presAssocID="{836E9046-4A42-468E-A0AB-8329FCCC946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6290999-3F9A-4DBF-B9C5-6976DC4BBCF7}" srcId="{864CDEEB-3D89-4862-A399-566988D27920}" destId="{D3AF8D75-25FA-4980-9FBA-603D9AFCE97D}" srcOrd="1" destOrd="0" parTransId="{A38BCDC4-8218-4C5C-93FF-AA5FACFA2119}" sibTransId="{B6BF0AEA-4270-41A1-95E6-D3CD4A41D63C}"/>
    <dgm:cxn modelId="{60F2F8D3-A820-4752-90B7-B5F95DB09471}" type="presOf" srcId="{D3AF8D75-25FA-4980-9FBA-603D9AFCE97D}" destId="{69D7CD17-725C-4ECE-9B72-AE4C64BAF7F6}" srcOrd="0" destOrd="0" presId="urn:microsoft.com/office/officeart/2011/layout/HexagonRadial"/>
    <dgm:cxn modelId="{2614CA21-D62C-46CC-A458-5C31E1316F78}" srcId="{864CDEEB-3D89-4862-A399-566988D27920}" destId="{836E9046-4A42-468E-A0AB-8329FCCC946F}" srcOrd="5" destOrd="0" parTransId="{D68A19E4-6873-45CA-8E45-D64288EF8942}" sibTransId="{72D72F47-8AAE-4EEE-95AE-98C0C5AFBFE6}"/>
    <dgm:cxn modelId="{65D080F0-2837-4209-84BF-20BEA5AFC630}" type="presOf" srcId="{864CDEEB-3D89-4862-A399-566988D27920}" destId="{14CB40D2-8C25-458F-B37F-CD79B15CDDC7}" srcOrd="0" destOrd="0" presId="urn:microsoft.com/office/officeart/2011/layout/HexagonRadial"/>
    <dgm:cxn modelId="{12517CA2-66D7-43AE-AFFC-2AF4288E0B02}" type="presOf" srcId="{9C2F59D3-262F-480F-A397-53CB29C778A6}" destId="{7EC3FAA6-9856-435F-B4B9-B159ECBD6AEE}" srcOrd="0" destOrd="0" presId="urn:microsoft.com/office/officeart/2011/layout/HexagonRadial"/>
    <dgm:cxn modelId="{C4F3C767-BCCA-426F-AA20-C4D96902726F}" srcId="{864CDEEB-3D89-4862-A399-566988D27920}" destId="{CAAD502C-4DF1-4EA5-B3E4-4B9DEEC361C4}" srcOrd="3" destOrd="0" parTransId="{CC3DAD81-9A0E-47AC-B2B0-872263BE7292}" sibTransId="{37E7778A-18C0-4307-89A4-4A4A0184F93C}"/>
    <dgm:cxn modelId="{331C36D2-BF29-433B-A637-D218CB094F91}" type="presOf" srcId="{A95651C1-4796-43EE-9EC8-311BCC1F217D}" destId="{5249DD14-4C86-4E05-BC45-AD8041A2D4B4}" srcOrd="0" destOrd="0" presId="urn:microsoft.com/office/officeart/2011/layout/HexagonRadial"/>
    <dgm:cxn modelId="{A887A733-5689-489C-AA69-6709B6B9F68C}" type="presOf" srcId="{CAAD502C-4DF1-4EA5-B3E4-4B9DEEC361C4}" destId="{079F05FD-AE33-4000-952A-CE7FFE861512}" srcOrd="0" destOrd="0" presId="urn:microsoft.com/office/officeart/2011/layout/HexagonRadial"/>
    <dgm:cxn modelId="{2B90D538-DB9A-4419-94AB-78E42B0CC80D}" type="presOf" srcId="{836E9046-4A42-468E-A0AB-8329FCCC946F}" destId="{98C2ABBC-81EB-4DFF-AB00-A62190BCB1D2}" srcOrd="0" destOrd="0" presId="urn:microsoft.com/office/officeart/2011/layout/HexagonRadial"/>
    <dgm:cxn modelId="{AC4C6DD0-9DFF-4DA1-8B36-C70899CBDD49}" srcId="{864CDEEB-3D89-4862-A399-566988D27920}" destId="{9C2F59D3-262F-480F-A397-53CB29C778A6}" srcOrd="0" destOrd="0" parTransId="{D9FD4965-3791-485D-805B-BDE064EE6790}" sibTransId="{EAD3FDE6-A93F-46A4-9BA5-6AEAB251E1FA}"/>
    <dgm:cxn modelId="{916DFCC0-573E-40EF-8331-1CEF9B88E01D}" type="presOf" srcId="{7451D6CD-539A-4D0B-BDEF-0C8590E71CA1}" destId="{C47D4D8D-7FEB-4E7B-90D1-1C1E8EB520E0}" srcOrd="0" destOrd="0" presId="urn:microsoft.com/office/officeart/2011/layout/HexagonRadial"/>
    <dgm:cxn modelId="{98CAA2A9-1106-4DC7-BECB-CB282A5C98A3}" srcId="{1651D56A-DAF9-402B-92BD-A941FAD2521F}" destId="{864CDEEB-3D89-4862-A399-566988D27920}" srcOrd="0" destOrd="0" parTransId="{0EFCB90E-0DBA-422C-AE1F-98AEBC45FC39}" sibTransId="{F68C8018-842D-4EA7-960F-A05687C9A9D1}"/>
    <dgm:cxn modelId="{5760A377-2918-4CC6-8D0D-98E6E52222A6}" srcId="{864CDEEB-3D89-4862-A399-566988D27920}" destId="{7451D6CD-539A-4D0B-BDEF-0C8590E71CA1}" srcOrd="4" destOrd="0" parTransId="{A3072638-DCC0-448A-9927-AFA4C985CA0E}" sibTransId="{2F40E7F3-55B5-4B1D-8158-C1E4E13DA92F}"/>
    <dgm:cxn modelId="{05C0C0D5-F8FE-45C4-8484-C8D6862C7502}" type="presOf" srcId="{1651D56A-DAF9-402B-92BD-A941FAD2521F}" destId="{30CFEEBA-9908-4255-BF8D-08E2DD983377}" srcOrd="0" destOrd="0" presId="urn:microsoft.com/office/officeart/2011/layout/HexagonRadial"/>
    <dgm:cxn modelId="{F4D50C5A-161E-4E83-8E4D-142949B97C27}" srcId="{864CDEEB-3D89-4862-A399-566988D27920}" destId="{A95651C1-4796-43EE-9EC8-311BCC1F217D}" srcOrd="2" destOrd="0" parTransId="{E66761C3-9726-49EA-A354-75E86E9BADCB}" sibTransId="{D0FEA535-92CE-42CF-9F70-A72972E4CC71}"/>
    <dgm:cxn modelId="{5E27E21E-E0A9-4B12-A6BC-DA5B3C960722}" type="presParOf" srcId="{30CFEEBA-9908-4255-BF8D-08E2DD983377}" destId="{14CB40D2-8C25-458F-B37F-CD79B15CDDC7}" srcOrd="0" destOrd="0" presId="urn:microsoft.com/office/officeart/2011/layout/HexagonRadial"/>
    <dgm:cxn modelId="{AE562FC6-7BED-4E92-A8FB-7DDF269F610D}" type="presParOf" srcId="{30CFEEBA-9908-4255-BF8D-08E2DD983377}" destId="{59C5FB1A-C408-4D4A-9BA7-F2D70E81FAB3}" srcOrd="1" destOrd="0" presId="urn:microsoft.com/office/officeart/2011/layout/HexagonRadial"/>
    <dgm:cxn modelId="{E7F2DD83-CAC4-4D8A-A138-10E063F56E8F}" type="presParOf" srcId="{59C5FB1A-C408-4D4A-9BA7-F2D70E81FAB3}" destId="{725F0FAC-E0C1-47C1-8BEA-0636BCF1B85C}" srcOrd="0" destOrd="0" presId="urn:microsoft.com/office/officeart/2011/layout/HexagonRadial"/>
    <dgm:cxn modelId="{34652E09-0107-409C-BE91-192F47A5E591}" type="presParOf" srcId="{30CFEEBA-9908-4255-BF8D-08E2DD983377}" destId="{7EC3FAA6-9856-435F-B4B9-B159ECBD6AEE}" srcOrd="2" destOrd="0" presId="urn:microsoft.com/office/officeart/2011/layout/HexagonRadial"/>
    <dgm:cxn modelId="{47A85E22-C458-468D-866A-5234B0ADD255}" type="presParOf" srcId="{30CFEEBA-9908-4255-BF8D-08E2DD983377}" destId="{B19AD24E-C85A-4737-ABC7-07B3C1786E3A}" srcOrd="3" destOrd="0" presId="urn:microsoft.com/office/officeart/2011/layout/HexagonRadial"/>
    <dgm:cxn modelId="{9926385E-186C-4E18-A0F0-B06F497E05E3}" type="presParOf" srcId="{B19AD24E-C85A-4737-ABC7-07B3C1786E3A}" destId="{08A7372B-8BFB-4040-8DA5-1A1A0FBC2915}" srcOrd="0" destOrd="0" presId="urn:microsoft.com/office/officeart/2011/layout/HexagonRadial"/>
    <dgm:cxn modelId="{E4EF270E-11CA-4D81-AE1C-A56E99545C25}" type="presParOf" srcId="{30CFEEBA-9908-4255-BF8D-08E2DD983377}" destId="{69D7CD17-725C-4ECE-9B72-AE4C64BAF7F6}" srcOrd="4" destOrd="0" presId="urn:microsoft.com/office/officeart/2011/layout/HexagonRadial"/>
    <dgm:cxn modelId="{069AB419-BAFE-4150-9486-7DCC6AEEF41E}" type="presParOf" srcId="{30CFEEBA-9908-4255-BF8D-08E2DD983377}" destId="{9ADCBA8C-C097-4E98-9D5D-8D51DE8B31C3}" srcOrd="5" destOrd="0" presId="urn:microsoft.com/office/officeart/2011/layout/HexagonRadial"/>
    <dgm:cxn modelId="{DE12CFEB-A3D8-4100-9A5D-3EEA6BBCAAEF}" type="presParOf" srcId="{9ADCBA8C-C097-4E98-9D5D-8D51DE8B31C3}" destId="{D8568626-FD91-474D-91E3-59F7BD88A667}" srcOrd="0" destOrd="0" presId="urn:microsoft.com/office/officeart/2011/layout/HexagonRadial"/>
    <dgm:cxn modelId="{4F8DDCEF-C8CF-47EF-9C1E-F89DD793DBDD}" type="presParOf" srcId="{30CFEEBA-9908-4255-BF8D-08E2DD983377}" destId="{5249DD14-4C86-4E05-BC45-AD8041A2D4B4}" srcOrd="6" destOrd="0" presId="urn:microsoft.com/office/officeart/2011/layout/HexagonRadial"/>
    <dgm:cxn modelId="{D6382F71-D09E-4972-A0AB-92F0FD67B6ED}" type="presParOf" srcId="{30CFEEBA-9908-4255-BF8D-08E2DD983377}" destId="{238293CA-D7B5-40E1-AB53-38375DEC5D74}" srcOrd="7" destOrd="0" presId="urn:microsoft.com/office/officeart/2011/layout/HexagonRadial"/>
    <dgm:cxn modelId="{3843FBBE-C2DF-4F43-8B17-A35F7824162C}" type="presParOf" srcId="{238293CA-D7B5-40E1-AB53-38375DEC5D74}" destId="{AC4355B2-1116-4B24-A994-8BF23CBC6C99}" srcOrd="0" destOrd="0" presId="urn:microsoft.com/office/officeart/2011/layout/HexagonRadial"/>
    <dgm:cxn modelId="{750166BD-0D83-4DD3-8210-1A6EE3294447}" type="presParOf" srcId="{30CFEEBA-9908-4255-BF8D-08E2DD983377}" destId="{079F05FD-AE33-4000-952A-CE7FFE861512}" srcOrd="8" destOrd="0" presId="urn:microsoft.com/office/officeart/2011/layout/HexagonRadial"/>
    <dgm:cxn modelId="{8C3B6E66-E14E-49B7-8B5C-FEEEF8F83AAB}" type="presParOf" srcId="{30CFEEBA-9908-4255-BF8D-08E2DD983377}" destId="{F98DAFE4-7B4B-415D-87D5-BC3555781165}" srcOrd="9" destOrd="0" presId="urn:microsoft.com/office/officeart/2011/layout/HexagonRadial"/>
    <dgm:cxn modelId="{5E6F5CF5-288A-46CD-9078-B937DF480F1F}" type="presParOf" srcId="{F98DAFE4-7B4B-415D-87D5-BC3555781165}" destId="{CDA160D0-8998-444D-B219-AE0E8310A3CF}" srcOrd="0" destOrd="0" presId="urn:microsoft.com/office/officeart/2011/layout/HexagonRadial"/>
    <dgm:cxn modelId="{958DBCA8-C8C9-4F91-BD82-096E8728D812}" type="presParOf" srcId="{30CFEEBA-9908-4255-BF8D-08E2DD983377}" destId="{C47D4D8D-7FEB-4E7B-90D1-1C1E8EB520E0}" srcOrd="10" destOrd="0" presId="urn:microsoft.com/office/officeart/2011/layout/HexagonRadial"/>
    <dgm:cxn modelId="{FD85CC0B-A18D-4630-8A2F-B34E1CC2463C}" type="presParOf" srcId="{30CFEEBA-9908-4255-BF8D-08E2DD983377}" destId="{3AAE6307-A6CE-479C-846E-21370C4D61A5}" srcOrd="11" destOrd="0" presId="urn:microsoft.com/office/officeart/2011/layout/HexagonRadial"/>
    <dgm:cxn modelId="{944DE2BF-EE9C-4975-A751-995C61FD37BF}" type="presParOf" srcId="{3AAE6307-A6CE-479C-846E-21370C4D61A5}" destId="{9B3BCE15-5770-4E99-9871-BF3EC384B8B2}" srcOrd="0" destOrd="0" presId="urn:microsoft.com/office/officeart/2011/layout/HexagonRadial"/>
    <dgm:cxn modelId="{FDE32262-A7E2-4FE6-9E30-317DDB5821E2}" type="presParOf" srcId="{30CFEEBA-9908-4255-BF8D-08E2DD983377}" destId="{98C2ABBC-81EB-4DFF-AB00-A62190BCB1D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51D56A-DAF9-402B-92BD-A941FAD2521F}" type="doc">
      <dgm:prSet loTypeId="urn:microsoft.com/office/officeart/2011/layout/HexagonRadial" loCatId="officeonlin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864CDEEB-3D89-4862-A399-566988D27920}">
      <dgm:prSet phldrT="[Text]" custT="1"/>
      <dgm:spPr/>
      <dgm:t>
        <a:bodyPr/>
        <a:lstStyle/>
        <a:p>
          <a:pPr algn="ctr"/>
          <a:r>
            <a:rPr lang="en-GB" sz="1000" b="1"/>
            <a:t>POST-EVENT FINANCIAL PERFORMANCE REVIEW</a:t>
          </a:r>
        </a:p>
      </dgm:t>
    </dgm:pt>
    <dgm:pt modelId="{0EFCB90E-0DBA-422C-AE1F-98AEBC45FC39}" type="parTrans" cxnId="{98CAA2A9-1106-4DC7-BECB-CB282A5C98A3}">
      <dgm:prSet/>
      <dgm:spPr/>
      <dgm:t>
        <a:bodyPr/>
        <a:lstStyle/>
        <a:p>
          <a:pPr algn="ctr"/>
          <a:endParaRPr lang="en-GB"/>
        </a:p>
      </dgm:t>
    </dgm:pt>
    <dgm:pt modelId="{F68C8018-842D-4EA7-960F-A05687C9A9D1}" type="sibTrans" cxnId="{98CAA2A9-1106-4DC7-BECB-CB282A5C98A3}">
      <dgm:prSet/>
      <dgm:spPr/>
      <dgm:t>
        <a:bodyPr/>
        <a:lstStyle/>
        <a:p>
          <a:pPr algn="ctr"/>
          <a:endParaRPr lang="en-GB"/>
        </a:p>
      </dgm:t>
    </dgm:pt>
    <dgm:pt modelId="{9C2F59D3-262F-480F-A397-53CB29C778A6}">
      <dgm:prSet phldrT="[Text]"/>
      <dgm:spPr/>
      <dgm:t>
        <a:bodyPr/>
        <a:lstStyle/>
        <a:p>
          <a:pPr algn="ctr"/>
          <a:r>
            <a:rPr lang="en-GB"/>
            <a:t>REVENUE REVIEW</a:t>
          </a:r>
        </a:p>
      </dgm:t>
    </dgm:pt>
    <dgm:pt modelId="{D9FD4965-3791-485D-805B-BDE064EE6790}" type="parTrans" cxnId="{AC4C6DD0-9DFF-4DA1-8B36-C70899CBDD49}">
      <dgm:prSet/>
      <dgm:spPr/>
      <dgm:t>
        <a:bodyPr/>
        <a:lstStyle/>
        <a:p>
          <a:pPr algn="ctr"/>
          <a:endParaRPr lang="en-GB"/>
        </a:p>
      </dgm:t>
    </dgm:pt>
    <dgm:pt modelId="{EAD3FDE6-A93F-46A4-9BA5-6AEAB251E1FA}" type="sibTrans" cxnId="{AC4C6DD0-9DFF-4DA1-8B36-C70899CBDD49}">
      <dgm:prSet/>
      <dgm:spPr/>
      <dgm:t>
        <a:bodyPr/>
        <a:lstStyle/>
        <a:p>
          <a:pPr algn="ctr"/>
          <a:endParaRPr lang="en-GB"/>
        </a:p>
      </dgm:t>
    </dgm:pt>
    <dgm:pt modelId="{D3AF8D75-25FA-4980-9FBA-603D9AFCE97D}">
      <dgm:prSet phldrT="[Text]"/>
      <dgm:spPr/>
      <dgm:t>
        <a:bodyPr/>
        <a:lstStyle/>
        <a:p>
          <a:pPr algn="ctr"/>
          <a:r>
            <a:rPr lang="en-GB"/>
            <a:t>COST REVIEW</a:t>
          </a:r>
        </a:p>
      </dgm:t>
    </dgm:pt>
    <dgm:pt modelId="{A38BCDC4-8218-4C5C-93FF-AA5FACFA2119}" type="parTrans" cxnId="{76290999-3F9A-4DBF-B9C5-6976DC4BBCF7}">
      <dgm:prSet/>
      <dgm:spPr/>
      <dgm:t>
        <a:bodyPr/>
        <a:lstStyle/>
        <a:p>
          <a:pPr algn="ctr"/>
          <a:endParaRPr lang="en-GB"/>
        </a:p>
      </dgm:t>
    </dgm:pt>
    <dgm:pt modelId="{B6BF0AEA-4270-41A1-95E6-D3CD4A41D63C}" type="sibTrans" cxnId="{76290999-3F9A-4DBF-B9C5-6976DC4BBCF7}">
      <dgm:prSet/>
      <dgm:spPr/>
      <dgm:t>
        <a:bodyPr/>
        <a:lstStyle/>
        <a:p>
          <a:pPr algn="ctr"/>
          <a:endParaRPr lang="en-GB"/>
        </a:p>
      </dgm:t>
    </dgm:pt>
    <dgm:pt modelId="{A95651C1-4796-43EE-9EC8-311BCC1F217D}">
      <dgm:prSet phldrT="[Text]"/>
      <dgm:spPr/>
      <dgm:t>
        <a:bodyPr/>
        <a:lstStyle/>
        <a:p>
          <a:pPr algn="ctr"/>
          <a:r>
            <a:rPr lang="en-GB"/>
            <a:t>PROFIT (SURPLUS) REVIEW</a:t>
          </a:r>
        </a:p>
      </dgm:t>
    </dgm:pt>
    <dgm:pt modelId="{E66761C3-9726-49EA-A354-75E86E9BADCB}" type="parTrans" cxnId="{F4D50C5A-161E-4E83-8E4D-142949B97C27}">
      <dgm:prSet/>
      <dgm:spPr/>
      <dgm:t>
        <a:bodyPr/>
        <a:lstStyle/>
        <a:p>
          <a:pPr algn="ctr"/>
          <a:endParaRPr lang="en-GB"/>
        </a:p>
      </dgm:t>
    </dgm:pt>
    <dgm:pt modelId="{D0FEA535-92CE-42CF-9F70-A72972E4CC71}" type="sibTrans" cxnId="{F4D50C5A-161E-4E83-8E4D-142949B97C27}">
      <dgm:prSet/>
      <dgm:spPr/>
      <dgm:t>
        <a:bodyPr/>
        <a:lstStyle/>
        <a:p>
          <a:pPr algn="ctr"/>
          <a:endParaRPr lang="en-GB"/>
        </a:p>
      </dgm:t>
    </dgm:pt>
    <dgm:pt modelId="{CAAD502C-4DF1-4EA5-B3E4-4B9DEEC361C4}">
      <dgm:prSet phldrT="[Text]"/>
      <dgm:spPr/>
      <dgm:t>
        <a:bodyPr/>
        <a:lstStyle/>
        <a:p>
          <a:pPr algn="ctr"/>
          <a:r>
            <a:rPr lang="en-GB"/>
            <a:t>FINANCIAL PERFORMANCE INTERNAL BENCHMARKS</a:t>
          </a:r>
        </a:p>
      </dgm:t>
    </dgm:pt>
    <dgm:pt modelId="{CC3DAD81-9A0E-47AC-B2B0-872263BE7292}" type="parTrans" cxnId="{C4F3C767-BCCA-426F-AA20-C4D96902726F}">
      <dgm:prSet/>
      <dgm:spPr/>
      <dgm:t>
        <a:bodyPr/>
        <a:lstStyle/>
        <a:p>
          <a:pPr algn="ctr"/>
          <a:endParaRPr lang="en-GB"/>
        </a:p>
      </dgm:t>
    </dgm:pt>
    <dgm:pt modelId="{37E7778A-18C0-4307-89A4-4A4A0184F93C}" type="sibTrans" cxnId="{C4F3C767-BCCA-426F-AA20-C4D96902726F}">
      <dgm:prSet/>
      <dgm:spPr/>
      <dgm:t>
        <a:bodyPr/>
        <a:lstStyle/>
        <a:p>
          <a:pPr algn="ctr"/>
          <a:endParaRPr lang="en-GB"/>
        </a:p>
      </dgm:t>
    </dgm:pt>
    <dgm:pt modelId="{7451D6CD-539A-4D0B-BDEF-0C8590E71CA1}">
      <dgm:prSet phldrT="[Text]"/>
      <dgm:spPr/>
      <dgm:t>
        <a:bodyPr/>
        <a:lstStyle/>
        <a:p>
          <a:pPr algn="ctr"/>
          <a:r>
            <a:rPr lang="en-GB"/>
            <a:t>FINANCIAL PERFORMANCE EXTERNAL BENCHMARKS</a:t>
          </a:r>
        </a:p>
      </dgm:t>
    </dgm:pt>
    <dgm:pt modelId="{A3072638-DCC0-448A-9927-AFA4C985CA0E}" type="parTrans" cxnId="{5760A377-2918-4CC6-8D0D-98E6E52222A6}">
      <dgm:prSet/>
      <dgm:spPr/>
      <dgm:t>
        <a:bodyPr/>
        <a:lstStyle/>
        <a:p>
          <a:pPr algn="ctr"/>
          <a:endParaRPr lang="en-GB"/>
        </a:p>
      </dgm:t>
    </dgm:pt>
    <dgm:pt modelId="{2F40E7F3-55B5-4B1D-8158-C1E4E13DA92F}" type="sibTrans" cxnId="{5760A377-2918-4CC6-8D0D-98E6E52222A6}">
      <dgm:prSet/>
      <dgm:spPr/>
      <dgm:t>
        <a:bodyPr/>
        <a:lstStyle/>
        <a:p>
          <a:pPr algn="ctr"/>
          <a:endParaRPr lang="en-GB"/>
        </a:p>
      </dgm:t>
    </dgm:pt>
    <dgm:pt modelId="{836E9046-4A42-468E-A0AB-8329FCCC946F}">
      <dgm:prSet phldrT="[Text]"/>
      <dgm:spPr/>
      <dgm:t>
        <a:bodyPr/>
        <a:lstStyle/>
        <a:p>
          <a:pPr algn="ctr"/>
          <a:r>
            <a:rPr lang="en-GB"/>
            <a:t>LEARN FOR FUTURE EVENTS</a:t>
          </a:r>
        </a:p>
      </dgm:t>
    </dgm:pt>
    <dgm:pt modelId="{D68A19E4-6873-45CA-8E45-D64288EF8942}" type="parTrans" cxnId="{2614CA21-D62C-46CC-A458-5C31E1316F78}">
      <dgm:prSet/>
      <dgm:spPr/>
      <dgm:t>
        <a:bodyPr/>
        <a:lstStyle/>
        <a:p>
          <a:pPr algn="ctr"/>
          <a:endParaRPr lang="en-GB"/>
        </a:p>
      </dgm:t>
    </dgm:pt>
    <dgm:pt modelId="{72D72F47-8AAE-4EEE-95AE-98C0C5AFBFE6}" type="sibTrans" cxnId="{2614CA21-D62C-46CC-A458-5C31E1316F78}">
      <dgm:prSet/>
      <dgm:spPr/>
      <dgm:t>
        <a:bodyPr/>
        <a:lstStyle/>
        <a:p>
          <a:pPr algn="ctr"/>
          <a:endParaRPr lang="en-GB"/>
        </a:p>
      </dgm:t>
    </dgm:pt>
    <dgm:pt modelId="{30CFEEBA-9908-4255-BF8D-08E2DD983377}" type="pres">
      <dgm:prSet presAssocID="{1651D56A-DAF9-402B-92BD-A941FAD2521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4CB40D2-8C25-458F-B37F-CD79B15CDDC7}" type="pres">
      <dgm:prSet presAssocID="{864CDEEB-3D89-4862-A399-566988D2792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59C5FB1A-C408-4D4A-9BA7-F2D70E81FAB3}" type="pres">
      <dgm:prSet presAssocID="{9C2F59D3-262F-480F-A397-53CB29C778A6}" presName="Accent1" presStyleCnt="0"/>
      <dgm:spPr/>
    </dgm:pt>
    <dgm:pt modelId="{725F0FAC-E0C1-47C1-8BEA-0636BCF1B85C}" type="pres">
      <dgm:prSet presAssocID="{9C2F59D3-262F-480F-A397-53CB29C778A6}" presName="Accent" presStyleLbl="bgShp" presStyleIdx="0" presStyleCnt="6"/>
      <dgm:spPr/>
    </dgm:pt>
    <dgm:pt modelId="{7EC3FAA6-9856-435F-B4B9-B159ECBD6AEE}" type="pres">
      <dgm:prSet presAssocID="{9C2F59D3-262F-480F-A397-53CB29C778A6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9AD24E-C85A-4737-ABC7-07B3C1786E3A}" type="pres">
      <dgm:prSet presAssocID="{D3AF8D75-25FA-4980-9FBA-603D9AFCE97D}" presName="Accent2" presStyleCnt="0"/>
      <dgm:spPr/>
    </dgm:pt>
    <dgm:pt modelId="{08A7372B-8BFB-4040-8DA5-1A1A0FBC2915}" type="pres">
      <dgm:prSet presAssocID="{D3AF8D75-25FA-4980-9FBA-603D9AFCE97D}" presName="Accent" presStyleLbl="bgShp" presStyleIdx="1" presStyleCnt="6"/>
      <dgm:spPr/>
    </dgm:pt>
    <dgm:pt modelId="{69D7CD17-725C-4ECE-9B72-AE4C64BAF7F6}" type="pres">
      <dgm:prSet presAssocID="{D3AF8D75-25FA-4980-9FBA-603D9AFCE97D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DCBA8C-C097-4E98-9D5D-8D51DE8B31C3}" type="pres">
      <dgm:prSet presAssocID="{A95651C1-4796-43EE-9EC8-311BCC1F217D}" presName="Accent3" presStyleCnt="0"/>
      <dgm:spPr/>
    </dgm:pt>
    <dgm:pt modelId="{D8568626-FD91-474D-91E3-59F7BD88A667}" type="pres">
      <dgm:prSet presAssocID="{A95651C1-4796-43EE-9EC8-311BCC1F217D}" presName="Accent" presStyleLbl="bgShp" presStyleIdx="2" presStyleCnt="6"/>
      <dgm:spPr/>
    </dgm:pt>
    <dgm:pt modelId="{5249DD14-4C86-4E05-BC45-AD8041A2D4B4}" type="pres">
      <dgm:prSet presAssocID="{A95651C1-4796-43EE-9EC8-311BCC1F217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8293CA-D7B5-40E1-AB53-38375DEC5D74}" type="pres">
      <dgm:prSet presAssocID="{CAAD502C-4DF1-4EA5-B3E4-4B9DEEC361C4}" presName="Accent4" presStyleCnt="0"/>
      <dgm:spPr/>
    </dgm:pt>
    <dgm:pt modelId="{AC4355B2-1116-4B24-A994-8BF23CBC6C99}" type="pres">
      <dgm:prSet presAssocID="{CAAD502C-4DF1-4EA5-B3E4-4B9DEEC361C4}" presName="Accent" presStyleLbl="bgShp" presStyleIdx="3" presStyleCnt="6"/>
      <dgm:spPr/>
    </dgm:pt>
    <dgm:pt modelId="{079F05FD-AE33-4000-952A-CE7FFE861512}" type="pres">
      <dgm:prSet presAssocID="{CAAD502C-4DF1-4EA5-B3E4-4B9DEEC361C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8DAFE4-7B4B-415D-87D5-BC3555781165}" type="pres">
      <dgm:prSet presAssocID="{7451D6CD-539A-4D0B-BDEF-0C8590E71CA1}" presName="Accent5" presStyleCnt="0"/>
      <dgm:spPr/>
    </dgm:pt>
    <dgm:pt modelId="{CDA160D0-8998-444D-B219-AE0E8310A3CF}" type="pres">
      <dgm:prSet presAssocID="{7451D6CD-539A-4D0B-BDEF-0C8590E71CA1}" presName="Accent" presStyleLbl="bgShp" presStyleIdx="4" presStyleCnt="6"/>
      <dgm:spPr/>
    </dgm:pt>
    <dgm:pt modelId="{C47D4D8D-7FEB-4E7B-90D1-1C1E8EB520E0}" type="pres">
      <dgm:prSet presAssocID="{7451D6CD-539A-4D0B-BDEF-0C8590E71CA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E6307-A6CE-479C-846E-21370C4D61A5}" type="pres">
      <dgm:prSet presAssocID="{836E9046-4A42-468E-A0AB-8329FCCC946F}" presName="Accent6" presStyleCnt="0"/>
      <dgm:spPr/>
    </dgm:pt>
    <dgm:pt modelId="{9B3BCE15-5770-4E99-9871-BF3EC384B8B2}" type="pres">
      <dgm:prSet presAssocID="{836E9046-4A42-468E-A0AB-8329FCCC946F}" presName="Accent" presStyleLbl="bgShp" presStyleIdx="5" presStyleCnt="6"/>
      <dgm:spPr/>
    </dgm:pt>
    <dgm:pt modelId="{98C2ABBC-81EB-4DFF-AB00-A62190BCB1D2}" type="pres">
      <dgm:prSet presAssocID="{836E9046-4A42-468E-A0AB-8329FCCC946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6290999-3F9A-4DBF-B9C5-6976DC4BBCF7}" srcId="{864CDEEB-3D89-4862-A399-566988D27920}" destId="{D3AF8D75-25FA-4980-9FBA-603D9AFCE97D}" srcOrd="1" destOrd="0" parTransId="{A38BCDC4-8218-4C5C-93FF-AA5FACFA2119}" sibTransId="{B6BF0AEA-4270-41A1-95E6-D3CD4A41D63C}"/>
    <dgm:cxn modelId="{2614CA21-D62C-46CC-A458-5C31E1316F78}" srcId="{864CDEEB-3D89-4862-A399-566988D27920}" destId="{836E9046-4A42-468E-A0AB-8329FCCC946F}" srcOrd="5" destOrd="0" parTransId="{D68A19E4-6873-45CA-8E45-D64288EF8942}" sibTransId="{72D72F47-8AAE-4EEE-95AE-98C0C5AFBFE6}"/>
    <dgm:cxn modelId="{29AF81F1-5833-4DF5-91B6-12B53A83D278}" type="presOf" srcId="{1651D56A-DAF9-402B-92BD-A941FAD2521F}" destId="{30CFEEBA-9908-4255-BF8D-08E2DD983377}" srcOrd="0" destOrd="0" presId="urn:microsoft.com/office/officeart/2011/layout/HexagonRadial"/>
    <dgm:cxn modelId="{98F39CB4-E305-4E2A-A52E-081CB12B4877}" type="presOf" srcId="{D3AF8D75-25FA-4980-9FBA-603D9AFCE97D}" destId="{69D7CD17-725C-4ECE-9B72-AE4C64BAF7F6}" srcOrd="0" destOrd="0" presId="urn:microsoft.com/office/officeart/2011/layout/HexagonRadial"/>
    <dgm:cxn modelId="{C4F3C767-BCCA-426F-AA20-C4D96902726F}" srcId="{864CDEEB-3D89-4862-A399-566988D27920}" destId="{CAAD502C-4DF1-4EA5-B3E4-4B9DEEC361C4}" srcOrd="3" destOrd="0" parTransId="{CC3DAD81-9A0E-47AC-B2B0-872263BE7292}" sibTransId="{37E7778A-18C0-4307-89A4-4A4A0184F93C}"/>
    <dgm:cxn modelId="{55B66E70-7E31-4554-A784-8E2481E5EF29}" type="presOf" srcId="{A95651C1-4796-43EE-9EC8-311BCC1F217D}" destId="{5249DD14-4C86-4E05-BC45-AD8041A2D4B4}" srcOrd="0" destOrd="0" presId="urn:microsoft.com/office/officeart/2011/layout/HexagonRadial"/>
    <dgm:cxn modelId="{530581C6-B23E-4A3C-A315-3274AE2F6012}" type="presOf" srcId="{836E9046-4A42-468E-A0AB-8329FCCC946F}" destId="{98C2ABBC-81EB-4DFF-AB00-A62190BCB1D2}" srcOrd="0" destOrd="0" presId="urn:microsoft.com/office/officeart/2011/layout/HexagonRadial"/>
    <dgm:cxn modelId="{7BE1BFEE-D09A-4D02-B7FF-A6C8F5CE7274}" type="presOf" srcId="{7451D6CD-539A-4D0B-BDEF-0C8590E71CA1}" destId="{C47D4D8D-7FEB-4E7B-90D1-1C1E8EB520E0}" srcOrd="0" destOrd="0" presId="urn:microsoft.com/office/officeart/2011/layout/HexagonRadial"/>
    <dgm:cxn modelId="{FAEFA03E-E81A-4760-AE64-43EE82E83838}" type="presOf" srcId="{CAAD502C-4DF1-4EA5-B3E4-4B9DEEC361C4}" destId="{079F05FD-AE33-4000-952A-CE7FFE861512}" srcOrd="0" destOrd="0" presId="urn:microsoft.com/office/officeart/2011/layout/HexagonRadial"/>
    <dgm:cxn modelId="{545CA6F0-DC19-469D-A5FD-3E2CCD1AAF91}" type="presOf" srcId="{864CDEEB-3D89-4862-A399-566988D27920}" destId="{14CB40D2-8C25-458F-B37F-CD79B15CDDC7}" srcOrd="0" destOrd="0" presId="urn:microsoft.com/office/officeart/2011/layout/HexagonRadial"/>
    <dgm:cxn modelId="{AC4C6DD0-9DFF-4DA1-8B36-C70899CBDD49}" srcId="{864CDEEB-3D89-4862-A399-566988D27920}" destId="{9C2F59D3-262F-480F-A397-53CB29C778A6}" srcOrd="0" destOrd="0" parTransId="{D9FD4965-3791-485D-805B-BDE064EE6790}" sibTransId="{EAD3FDE6-A93F-46A4-9BA5-6AEAB251E1FA}"/>
    <dgm:cxn modelId="{B61D29AB-D9F6-4732-BC62-83AD77659001}" type="presOf" srcId="{9C2F59D3-262F-480F-A397-53CB29C778A6}" destId="{7EC3FAA6-9856-435F-B4B9-B159ECBD6AEE}" srcOrd="0" destOrd="0" presId="urn:microsoft.com/office/officeart/2011/layout/HexagonRadial"/>
    <dgm:cxn modelId="{98CAA2A9-1106-4DC7-BECB-CB282A5C98A3}" srcId="{1651D56A-DAF9-402B-92BD-A941FAD2521F}" destId="{864CDEEB-3D89-4862-A399-566988D27920}" srcOrd="0" destOrd="0" parTransId="{0EFCB90E-0DBA-422C-AE1F-98AEBC45FC39}" sibTransId="{F68C8018-842D-4EA7-960F-A05687C9A9D1}"/>
    <dgm:cxn modelId="{5760A377-2918-4CC6-8D0D-98E6E52222A6}" srcId="{864CDEEB-3D89-4862-A399-566988D27920}" destId="{7451D6CD-539A-4D0B-BDEF-0C8590E71CA1}" srcOrd="4" destOrd="0" parTransId="{A3072638-DCC0-448A-9927-AFA4C985CA0E}" sibTransId="{2F40E7F3-55B5-4B1D-8158-C1E4E13DA92F}"/>
    <dgm:cxn modelId="{F4D50C5A-161E-4E83-8E4D-142949B97C27}" srcId="{864CDEEB-3D89-4862-A399-566988D27920}" destId="{A95651C1-4796-43EE-9EC8-311BCC1F217D}" srcOrd="2" destOrd="0" parTransId="{E66761C3-9726-49EA-A354-75E86E9BADCB}" sibTransId="{D0FEA535-92CE-42CF-9F70-A72972E4CC71}"/>
    <dgm:cxn modelId="{43BDB5A3-4520-41C8-A589-83A2BB2842B9}" type="presParOf" srcId="{30CFEEBA-9908-4255-BF8D-08E2DD983377}" destId="{14CB40D2-8C25-458F-B37F-CD79B15CDDC7}" srcOrd="0" destOrd="0" presId="urn:microsoft.com/office/officeart/2011/layout/HexagonRadial"/>
    <dgm:cxn modelId="{DA4A9D2D-F2CA-438F-80B8-F5ADCA0BE45A}" type="presParOf" srcId="{30CFEEBA-9908-4255-BF8D-08E2DD983377}" destId="{59C5FB1A-C408-4D4A-9BA7-F2D70E81FAB3}" srcOrd="1" destOrd="0" presId="urn:microsoft.com/office/officeart/2011/layout/HexagonRadial"/>
    <dgm:cxn modelId="{7EC97DEC-737E-4254-A875-396B1C8BD3C3}" type="presParOf" srcId="{59C5FB1A-C408-4D4A-9BA7-F2D70E81FAB3}" destId="{725F0FAC-E0C1-47C1-8BEA-0636BCF1B85C}" srcOrd="0" destOrd="0" presId="urn:microsoft.com/office/officeart/2011/layout/HexagonRadial"/>
    <dgm:cxn modelId="{B1B453D9-EE4C-4361-BA2F-8C38DE742470}" type="presParOf" srcId="{30CFEEBA-9908-4255-BF8D-08E2DD983377}" destId="{7EC3FAA6-9856-435F-B4B9-B159ECBD6AEE}" srcOrd="2" destOrd="0" presId="urn:microsoft.com/office/officeart/2011/layout/HexagonRadial"/>
    <dgm:cxn modelId="{25F0128F-93DA-4D50-8720-C13C2045F190}" type="presParOf" srcId="{30CFEEBA-9908-4255-BF8D-08E2DD983377}" destId="{B19AD24E-C85A-4737-ABC7-07B3C1786E3A}" srcOrd="3" destOrd="0" presId="urn:microsoft.com/office/officeart/2011/layout/HexagonRadial"/>
    <dgm:cxn modelId="{77415EA8-A301-4FE5-AABB-EE6BC70137BE}" type="presParOf" srcId="{B19AD24E-C85A-4737-ABC7-07B3C1786E3A}" destId="{08A7372B-8BFB-4040-8DA5-1A1A0FBC2915}" srcOrd="0" destOrd="0" presId="urn:microsoft.com/office/officeart/2011/layout/HexagonRadial"/>
    <dgm:cxn modelId="{1C206AEE-BD36-42CA-B1AF-622A211D9283}" type="presParOf" srcId="{30CFEEBA-9908-4255-BF8D-08E2DD983377}" destId="{69D7CD17-725C-4ECE-9B72-AE4C64BAF7F6}" srcOrd="4" destOrd="0" presId="urn:microsoft.com/office/officeart/2011/layout/HexagonRadial"/>
    <dgm:cxn modelId="{626D893A-AEBC-4177-AA95-850AC71A9837}" type="presParOf" srcId="{30CFEEBA-9908-4255-BF8D-08E2DD983377}" destId="{9ADCBA8C-C097-4E98-9D5D-8D51DE8B31C3}" srcOrd="5" destOrd="0" presId="urn:microsoft.com/office/officeart/2011/layout/HexagonRadial"/>
    <dgm:cxn modelId="{E56DF8A4-E098-4570-9344-5D6B297E24BA}" type="presParOf" srcId="{9ADCBA8C-C097-4E98-9D5D-8D51DE8B31C3}" destId="{D8568626-FD91-474D-91E3-59F7BD88A667}" srcOrd="0" destOrd="0" presId="urn:microsoft.com/office/officeart/2011/layout/HexagonRadial"/>
    <dgm:cxn modelId="{D8F67819-B929-4619-91B0-DDFF16C7D136}" type="presParOf" srcId="{30CFEEBA-9908-4255-BF8D-08E2DD983377}" destId="{5249DD14-4C86-4E05-BC45-AD8041A2D4B4}" srcOrd="6" destOrd="0" presId="urn:microsoft.com/office/officeart/2011/layout/HexagonRadial"/>
    <dgm:cxn modelId="{16B68CF1-FAB0-46CA-A005-1D006CC73B8F}" type="presParOf" srcId="{30CFEEBA-9908-4255-BF8D-08E2DD983377}" destId="{238293CA-D7B5-40E1-AB53-38375DEC5D74}" srcOrd="7" destOrd="0" presId="urn:microsoft.com/office/officeart/2011/layout/HexagonRadial"/>
    <dgm:cxn modelId="{5D18CC76-AE1A-438B-B0AC-2952E27C77B5}" type="presParOf" srcId="{238293CA-D7B5-40E1-AB53-38375DEC5D74}" destId="{AC4355B2-1116-4B24-A994-8BF23CBC6C99}" srcOrd="0" destOrd="0" presId="urn:microsoft.com/office/officeart/2011/layout/HexagonRadial"/>
    <dgm:cxn modelId="{10B58ED5-904E-4FF5-9C3D-916F827322A9}" type="presParOf" srcId="{30CFEEBA-9908-4255-BF8D-08E2DD983377}" destId="{079F05FD-AE33-4000-952A-CE7FFE861512}" srcOrd="8" destOrd="0" presId="urn:microsoft.com/office/officeart/2011/layout/HexagonRadial"/>
    <dgm:cxn modelId="{F9ACA05D-85EE-40BD-AA01-9E79B4D7A993}" type="presParOf" srcId="{30CFEEBA-9908-4255-BF8D-08E2DD983377}" destId="{F98DAFE4-7B4B-415D-87D5-BC3555781165}" srcOrd="9" destOrd="0" presId="urn:microsoft.com/office/officeart/2011/layout/HexagonRadial"/>
    <dgm:cxn modelId="{5DD9BC95-33D7-4584-B460-3B92B764EB31}" type="presParOf" srcId="{F98DAFE4-7B4B-415D-87D5-BC3555781165}" destId="{CDA160D0-8998-444D-B219-AE0E8310A3CF}" srcOrd="0" destOrd="0" presId="urn:microsoft.com/office/officeart/2011/layout/HexagonRadial"/>
    <dgm:cxn modelId="{7D6CBFC7-6F9C-4B4D-A2FF-52DFFE3C0E8C}" type="presParOf" srcId="{30CFEEBA-9908-4255-BF8D-08E2DD983377}" destId="{C47D4D8D-7FEB-4E7B-90D1-1C1E8EB520E0}" srcOrd="10" destOrd="0" presId="urn:microsoft.com/office/officeart/2011/layout/HexagonRadial"/>
    <dgm:cxn modelId="{8A178CE2-5DE1-4283-BCA4-F17D1151925E}" type="presParOf" srcId="{30CFEEBA-9908-4255-BF8D-08E2DD983377}" destId="{3AAE6307-A6CE-479C-846E-21370C4D61A5}" srcOrd="11" destOrd="0" presId="urn:microsoft.com/office/officeart/2011/layout/HexagonRadial"/>
    <dgm:cxn modelId="{8CAC55C1-4EE4-455C-9CDD-A31A7ECC429F}" type="presParOf" srcId="{3AAE6307-A6CE-479C-846E-21370C4D61A5}" destId="{9B3BCE15-5770-4E99-9871-BF3EC384B8B2}" srcOrd="0" destOrd="0" presId="urn:microsoft.com/office/officeart/2011/layout/HexagonRadial"/>
    <dgm:cxn modelId="{810BD9ED-A43F-46AD-A20F-C02E5683CBDE}" type="presParOf" srcId="{30CFEEBA-9908-4255-BF8D-08E2DD983377}" destId="{98C2ABBC-81EB-4DFF-AB00-A62190BCB1D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5E1220-3B80-414A-8644-B768A36F01D4}" type="doc">
      <dgm:prSet loTypeId="urn:microsoft.com/office/officeart/2005/8/layout/gear1" loCatId="process" qsTypeId="urn:microsoft.com/office/officeart/2005/8/quickstyle/simple1" qsCatId="simple" csTypeId="urn:microsoft.com/office/officeart/2005/8/colors/accent0_1" csCatId="mainScheme" phldr="1"/>
      <dgm:spPr/>
    </dgm:pt>
    <dgm:pt modelId="{66F58A9B-B3AB-4D5D-82C4-4A0704B15B41}">
      <dgm:prSet phldrT="[Text]"/>
      <dgm:spPr/>
      <dgm:t>
        <a:bodyPr/>
        <a:lstStyle/>
        <a:p>
          <a:r>
            <a:rPr lang="en-GB"/>
            <a:t>EVENT OPERATION</a:t>
          </a:r>
        </a:p>
      </dgm:t>
    </dgm:pt>
    <dgm:pt modelId="{87FCE4F6-38B8-4224-8E61-FBB13DF8CBE4}" type="parTrans" cxnId="{CA0C937B-2EFB-43B1-8DAF-4D73EA9B6482}">
      <dgm:prSet/>
      <dgm:spPr/>
      <dgm:t>
        <a:bodyPr/>
        <a:lstStyle/>
        <a:p>
          <a:endParaRPr lang="en-GB"/>
        </a:p>
      </dgm:t>
    </dgm:pt>
    <dgm:pt modelId="{C92BA2F6-B130-4757-98E9-4FC7E720680B}" type="sibTrans" cxnId="{CA0C937B-2EFB-43B1-8DAF-4D73EA9B6482}">
      <dgm:prSet/>
      <dgm:spPr/>
      <dgm:t>
        <a:bodyPr/>
        <a:lstStyle/>
        <a:p>
          <a:endParaRPr lang="en-GB"/>
        </a:p>
      </dgm:t>
    </dgm:pt>
    <dgm:pt modelId="{8B98B1E0-A7D4-4D5E-B3CD-F83DF12C4BD1}">
      <dgm:prSet phldrT="[Text]"/>
      <dgm:spPr/>
      <dgm:t>
        <a:bodyPr/>
        <a:lstStyle/>
        <a:p>
          <a:r>
            <a:rPr lang="en-GB"/>
            <a:t>ADVANCE PLANNING</a:t>
          </a:r>
        </a:p>
      </dgm:t>
    </dgm:pt>
    <dgm:pt modelId="{DF6DEE06-6838-4C3F-B571-89E317D4EAE3}" type="parTrans" cxnId="{72D203B3-5BBD-48DE-8458-EA7B22C63E3C}">
      <dgm:prSet/>
      <dgm:spPr/>
      <dgm:t>
        <a:bodyPr/>
        <a:lstStyle/>
        <a:p>
          <a:endParaRPr lang="en-GB"/>
        </a:p>
      </dgm:t>
    </dgm:pt>
    <dgm:pt modelId="{2B12EBC6-B7AE-4D00-AA61-A11092924448}" type="sibTrans" cxnId="{72D203B3-5BBD-48DE-8458-EA7B22C63E3C}">
      <dgm:prSet/>
      <dgm:spPr/>
      <dgm:t>
        <a:bodyPr/>
        <a:lstStyle/>
        <a:p>
          <a:endParaRPr lang="en-GB"/>
        </a:p>
      </dgm:t>
    </dgm:pt>
    <dgm:pt modelId="{61DAC2E1-A4C4-4BE2-8AB2-A4804ADF85F8}">
      <dgm:prSet phldrT="[Text]"/>
      <dgm:spPr/>
      <dgm:t>
        <a:bodyPr/>
        <a:lstStyle/>
        <a:p>
          <a:r>
            <a:rPr lang="en-GB"/>
            <a:t>POST EVENT ANALYSIS</a:t>
          </a:r>
        </a:p>
      </dgm:t>
    </dgm:pt>
    <dgm:pt modelId="{4904EAF2-B206-47CC-A4B3-95A1FC5443F5}" type="parTrans" cxnId="{CD44950A-9EB8-471D-991A-FE19613BB9B9}">
      <dgm:prSet/>
      <dgm:spPr/>
      <dgm:t>
        <a:bodyPr/>
        <a:lstStyle/>
        <a:p>
          <a:endParaRPr lang="en-GB"/>
        </a:p>
      </dgm:t>
    </dgm:pt>
    <dgm:pt modelId="{3B465BA8-1764-48D6-98E7-7AC2A697485B}" type="sibTrans" cxnId="{CD44950A-9EB8-471D-991A-FE19613BB9B9}">
      <dgm:prSet/>
      <dgm:spPr/>
      <dgm:t>
        <a:bodyPr/>
        <a:lstStyle/>
        <a:p>
          <a:endParaRPr lang="en-GB"/>
        </a:p>
      </dgm:t>
    </dgm:pt>
    <dgm:pt modelId="{A6F7D8BD-47A1-43F6-BC47-8212ABD2B23D}" type="pres">
      <dgm:prSet presAssocID="{EA5E1220-3B80-414A-8644-B768A36F01D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48423B5-22F9-42FC-8068-07571BB82C1D}" type="pres">
      <dgm:prSet presAssocID="{66F58A9B-B3AB-4D5D-82C4-4A0704B15B4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BF5B10-3D4A-4104-8CC8-0B899BEA5F2B}" type="pres">
      <dgm:prSet presAssocID="{66F58A9B-B3AB-4D5D-82C4-4A0704B15B41}" presName="gear1srcNode" presStyleLbl="node1" presStyleIdx="0" presStyleCnt="3"/>
      <dgm:spPr/>
      <dgm:t>
        <a:bodyPr/>
        <a:lstStyle/>
        <a:p>
          <a:endParaRPr lang="en-GB"/>
        </a:p>
      </dgm:t>
    </dgm:pt>
    <dgm:pt modelId="{8F9E5A4F-3A8C-4919-AE1D-6350EDF3716A}" type="pres">
      <dgm:prSet presAssocID="{66F58A9B-B3AB-4D5D-82C4-4A0704B15B41}" presName="gear1dstNode" presStyleLbl="node1" presStyleIdx="0" presStyleCnt="3"/>
      <dgm:spPr/>
      <dgm:t>
        <a:bodyPr/>
        <a:lstStyle/>
        <a:p>
          <a:endParaRPr lang="en-GB"/>
        </a:p>
      </dgm:t>
    </dgm:pt>
    <dgm:pt modelId="{16394047-0AAF-4A16-927C-DC2EC5FB474D}" type="pres">
      <dgm:prSet presAssocID="{8B98B1E0-A7D4-4D5E-B3CD-F83DF12C4BD1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3E19DD-649F-4150-B3AB-1B9EEBA34B59}" type="pres">
      <dgm:prSet presAssocID="{8B98B1E0-A7D4-4D5E-B3CD-F83DF12C4BD1}" presName="gear2srcNode" presStyleLbl="node1" presStyleIdx="1" presStyleCnt="3"/>
      <dgm:spPr/>
      <dgm:t>
        <a:bodyPr/>
        <a:lstStyle/>
        <a:p>
          <a:endParaRPr lang="en-GB"/>
        </a:p>
      </dgm:t>
    </dgm:pt>
    <dgm:pt modelId="{F5D80FDD-1B5D-47DB-A07D-F78CB5B25909}" type="pres">
      <dgm:prSet presAssocID="{8B98B1E0-A7D4-4D5E-B3CD-F83DF12C4BD1}" presName="gear2dstNode" presStyleLbl="node1" presStyleIdx="1" presStyleCnt="3"/>
      <dgm:spPr/>
      <dgm:t>
        <a:bodyPr/>
        <a:lstStyle/>
        <a:p>
          <a:endParaRPr lang="en-GB"/>
        </a:p>
      </dgm:t>
    </dgm:pt>
    <dgm:pt modelId="{9BF3A1A0-8982-4272-B770-A9FDD85FD563}" type="pres">
      <dgm:prSet presAssocID="{61DAC2E1-A4C4-4BE2-8AB2-A4804ADF85F8}" presName="gear3" presStyleLbl="node1" presStyleIdx="2" presStyleCnt="3"/>
      <dgm:spPr/>
      <dgm:t>
        <a:bodyPr/>
        <a:lstStyle/>
        <a:p>
          <a:endParaRPr lang="en-GB"/>
        </a:p>
      </dgm:t>
    </dgm:pt>
    <dgm:pt modelId="{9172AC5F-F6A9-489D-9A5B-1802CE723364}" type="pres">
      <dgm:prSet presAssocID="{61DAC2E1-A4C4-4BE2-8AB2-A4804ADF85F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45885B-7B4F-4689-B7C4-3983300DDFD3}" type="pres">
      <dgm:prSet presAssocID="{61DAC2E1-A4C4-4BE2-8AB2-A4804ADF85F8}" presName="gear3srcNode" presStyleLbl="node1" presStyleIdx="2" presStyleCnt="3"/>
      <dgm:spPr/>
      <dgm:t>
        <a:bodyPr/>
        <a:lstStyle/>
        <a:p>
          <a:endParaRPr lang="en-GB"/>
        </a:p>
      </dgm:t>
    </dgm:pt>
    <dgm:pt modelId="{0ED3569D-9434-4518-8898-7DE54FCDA530}" type="pres">
      <dgm:prSet presAssocID="{61DAC2E1-A4C4-4BE2-8AB2-A4804ADF85F8}" presName="gear3dstNode" presStyleLbl="node1" presStyleIdx="2" presStyleCnt="3"/>
      <dgm:spPr/>
      <dgm:t>
        <a:bodyPr/>
        <a:lstStyle/>
        <a:p>
          <a:endParaRPr lang="en-GB"/>
        </a:p>
      </dgm:t>
    </dgm:pt>
    <dgm:pt modelId="{D118E15C-8CE5-4E64-AFC1-585F9A3E300C}" type="pres">
      <dgm:prSet presAssocID="{C92BA2F6-B130-4757-98E9-4FC7E720680B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82840664-B1F9-4644-9B35-9ACF7667C240}" type="pres">
      <dgm:prSet presAssocID="{2B12EBC6-B7AE-4D00-AA61-A11092924448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46F8A115-5AE3-4D3E-8346-81A2AF926961}" type="pres">
      <dgm:prSet presAssocID="{3B465BA8-1764-48D6-98E7-7AC2A697485B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33D74A2C-7A12-482E-A8C4-26FC8C5C1E61}" type="presOf" srcId="{EA5E1220-3B80-414A-8644-B768A36F01D4}" destId="{A6F7D8BD-47A1-43F6-BC47-8212ABD2B23D}" srcOrd="0" destOrd="0" presId="urn:microsoft.com/office/officeart/2005/8/layout/gear1"/>
    <dgm:cxn modelId="{9C06A58F-108A-4730-B1F6-3F8EB82E4E16}" type="presOf" srcId="{61DAC2E1-A4C4-4BE2-8AB2-A4804ADF85F8}" destId="{9172AC5F-F6A9-489D-9A5B-1802CE723364}" srcOrd="1" destOrd="0" presId="urn:microsoft.com/office/officeart/2005/8/layout/gear1"/>
    <dgm:cxn modelId="{A84FE7FF-8D2E-47B2-8B4D-53673200A7D2}" type="presOf" srcId="{66F58A9B-B3AB-4D5D-82C4-4A0704B15B41}" destId="{8F9E5A4F-3A8C-4919-AE1D-6350EDF3716A}" srcOrd="2" destOrd="0" presId="urn:microsoft.com/office/officeart/2005/8/layout/gear1"/>
    <dgm:cxn modelId="{CBC51D06-D6E9-4DCE-89AC-C88C1271EEC3}" type="presOf" srcId="{C92BA2F6-B130-4757-98E9-4FC7E720680B}" destId="{D118E15C-8CE5-4E64-AFC1-585F9A3E300C}" srcOrd="0" destOrd="0" presId="urn:microsoft.com/office/officeart/2005/8/layout/gear1"/>
    <dgm:cxn modelId="{72D203B3-5BBD-48DE-8458-EA7B22C63E3C}" srcId="{EA5E1220-3B80-414A-8644-B768A36F01D4}" destId="{8B98B1E0-A7D4-4D5E-B3CD-F83DF12C4BD1}" srcOrd="1" destOrd="0" parTransId="{DF6DEE06-6838-4C3F-B571-89E317D4EAE3}" sibTransId="{2B12EBC6-B7AE-4D00-AA61-A11092924448}"/>
    <dgm:cxn modelId="{401E89D3-40B8-4D73-9368-C68C26891AE5}" type="presOf" srcId="{2B12EBC6-B7AE-4D00-AA61-A11092924448}" destId="{82840664-B1F9-4644-9B35-9ACF7667C240}" srcOrd="0" destOrd="0" presId="urn:microsoft.com/office/officeart/2005/8/layout/gear1"/>
    <dgm:cxn modelId="{01748EBF-A12E-4EE7-BEB9-AF79AFFE26E1}" type="presOf" srcId="{61DAC2E1-A4C4-4BE2-8AB2-A4804ADF85F8}" destId="{9BF3A1A0-8982-4272-B770-A9FDD85FD563}" srcOrd="0" destOrd="0" presId="urn:microsoft.com/office/officeart/2005/8/layout/gear1"/>
    <dgm:cxn modelId="{BE319E19-E3DC-489F-AACA-02D4C4869A84}" type="presOf" srcId="{66F58A9B-B3AB-4D5D-82C4-4A0704B15B41}" destId="{6ABF5B10-3D4A-4104-8CC8-0B899BEA5F2B}" srcOrd="1" destOrd="0" presId="urn:microsoft.com/office/officeart/2005/8/layout/gear1"/>
    <dgm:cxn modelId="{CD44950A-9EB8-471D-991A-FE19613BB9B9}" srcId="{EA5E1220-3B80-414A-8644-B768A36F01D4}" destId="{61DAC2E1-A4C4-4BE2-8AB2-A4804ADF85F8}" srcOrd="2" destOrd="0" parTransId="{4904EAF2-B206-47CC-A4B3-95A1FC5443F5}" sibTransId="{3B465BA8-1764-48D6-98E7-7AC2A697485B}"/>
    <dgm:cxn modelId="{CA0C937B-2EFB-43B1-8DAF-4D73EA9B6482}" srcId="{EA5E1220-3B80-414A-8644-B768A36F01D4}" destId="{66F58A9B-B3AB-4D5D-82C4-4A0704B15B41}" srcOrd="0" destOrd="0" parTransId="{87FCE4F6-38B8-4224-8E61-FBB13DF8CBE4}" sibTransId="{C92BA2F6-B130-4757-98E9-4FC7E720680B}"/>
    <dgm:cxn modelId="{96B4D929-145F-4072-B06E-77B0525DB8E5}" type="presOf" srcId="{3B465BA8-1764-48D6-98E7-7AC2A697485B}" destId="{46F8A115-5AE3-4D3E-8346-81A2AF926961}" srcOrd="0" destOrd="0" presId="urn:microsoft.com/office/officeart/2005/8/layout/gear1"/>
    <dgm:cxn modelId="{AE0DF6E7-E0CE-422B-BB7A-97B4050A652F}" type="presOf" srcId="{61DAC2E1-A4C4-4BE2-8AB2-A4804ADF85F8}" destId="{0ED3569D-9434-4518-8898-7DE54FCDA530}" srcOrd="3" destOrd="0" presId="urn:microsoft.com/office/officeart/2005/8/layout/gear1"/>
    <dgm:cxn modelId="{E6A598BA-ECAC-4AFD-AF21-9958EC02E47D}" type="presOf" srcId="{8B98B1E0-A7D4-4D5E-B3CD-F83DF12C4BD1}" destId="{F5D80FDD-1B5D-47DB-A07D-F78CB5B25909}" srcOrd="2" destOrd="0" presId="urn:microsoft.com/office/officeart/2005/8/layout/gear1"/>
    <dgm:cxn modelId="{17BCBBE5-D988-4508-9E91-BFA2E7E53149}" type="presOf" srcId="{8B98B1E0-A7D4-4D5E-B3CD-F83DF12C4BD1}" destId="{D43E19DD-649F-4150-B3AB-1B9EEBA34B59}" srcOrd="1" destOrd="0" presId="urn:microsoft.com/office/officeart/2005/8/layout/gear1"/>
    <dgm:cxn modelId="{EE9FD662-F500-4747-A642-E82D480B7A5C}" type="presOf" srcId="{8B98B1E0-A7D4-4D5E-B3CD-F83DF12C4BD1}" destId="{16394047-0AAF-4A16-927C-DC2EC5FB474D}" srcOrd="0" destOrd="0" presId="urn:microsoft.com/office/officeart/2005/8/layout/gear1"/>
    <dgm:cxn modelId="{2FE6B548-3E73-4CC4-8A04-37D263497600}" type="presOf" srcId="{61DAC2E1-A4C4-4BE2-8AB2-A4804ADF85F8}" destId="{A745885B-7B4F-4689-B7C4-3983300DDFD3}" srcOrd="2" destOrd="0" presId="urn:microsoft.com/office/officeart/2005/8/layout/gear1"/>
    <dgm:cxn modelId="{326697CF-E633-49EB-B4B0-129F08863EF6}" type="presOf" srcId="{66F58A9B-B3AB-4D5D-82C4-4A0704B15B41}" destId="{648423B5-22F9-42FC-8068-07571BB82C1D}" srcOrd="0" destOrd="0" presId="urn:microsoft.com/office/officeart/2005/8/layout/gear1"/>
    <dgm:cxn modelId="{2A1C47EB-BCB9-4D53-96CA-D1B626D76BF4}" type="presParOf" srcId="{A6F7D8BD-47A1-43F6-BC47-8212ABD2B23D}" destId="{648423B5-22F9-42FC-8068-07571BB82C1D}" srcOrd="0" destOrd="0" presId="urn:microsoft.com/office/officeart/2005/8/layout/gear1"/>
    <dgm:cxn modelId="{B5C804E7-A3DA-43F0-B752-B6283A9646B0}" type="presParOf" srcId="{A6F7D8BD-47A1-43F6-BC47-8212ABD2B23D}" destId="{6ABF5B10-3D4A-4104-8CC8-0B899BEA5F2B}" srcOrd="1" destOrd="0" presId="urn:microsoft.com/office/officeart/2005/8/layout/gear1"/>
    <dgm:cxn modelId="{6808FEA5-BC3A-472C-946A-5CBBA55206D0}" type="presParOf" srcId="{A6F7D8BD-47A1-43F6-BC47-8212ABD2B23D}" destId="{8F9E5A4F-3A8C-4919-AE1D-6350EDF3716A}" srcOrd="2" destOrd="0" presId="urn:microsoft.com/office/officeart/2005/8/layout/gear1"/>
    <dgm:cxn modelId="{E8ED5141-C941-49B2-9606-5AB7E90B4109}" type="presParOf" srcId="{A6F7D8BD-47A1-43F6-BC47-8212ABD2B23D}" destId="{16394047-0AAF-4A16-927C-DC2EC5FB474D}" srcOrd="3" destOrd="0" presId="urn:microsoft.com/office/officeart/2005/8/layout/gear1"/>
    <dgm:cxn modelId="{35B9C7D8-9442-48D9-91C0-682FF31521DE}" type="presParOf" srcId="{A6F7D8BD-47A1-43F6-BC47-8212ABD2B23D}" destId="{D43E19DD-649F-4150-B3AB-1B9EEBA34B59}" srcOrd="4" destOrd="0" presId="urn:microsoft.com/office/officeart/2005/8/layout/gear1"/>
    <dgm:cxn modelId="{1574F3BF-4995-4A8F-ABD1-BD84D7BE4806}" type="presParOf" srcId="{A6F7D8BD-47A1-43F6-BC47-8212ABD2B23D}" destId="{F5D80FDD-1B5D-47DB-A07D-F78CB5B25909}" srcOrd="5" destOrd="0" presId="urn:microsoft.com/office/officeart/2005/8/layout/gear1"/>
    <dgm:cxn modelId="{6E34DB6F-1A16-4E1B-8644-C0794C510894}" type="presParOf" srcId="{A6F7D8BD-47A1-43F6-BC47-8212ABD2B23D}" destId="{9BF3A1A0-8982-4272-B770-A9FDD85FD563}" srcOrd="6" destOrd="0" presId="urn:microsoft.com/office/officeart/2005/8/layout/gear1"/>
    <dgm:cxn modelId="{91E4E57F-4553-4DD4-BE5D-2FB99AF3B890}" type="presParOf" srcId="{A6F7D8BD-47A1-43F6-BC47-8212ABD2B23D}" destId="{9172AC5F-F6A9-489D-9A5B-1802CE723364}" srcOrd="7" destOrd="0" presId="urn:microsoft.com/office/officeart/2005/8/layout/gear1"/>
    <dgm:cxn modelId="{835D2524-ADCA-4D9A-95FA-9D79B75E034E}" type="presParOf" srcId="{A6F7D8BD-47A1-43F6-BC47-8212ABD2B23D}" destId="{A745885B-7B4F-4689-B7C4-3983300DDFD3}" srcOrd="8" destOrd="0" presId="urn:microsoft.com/office/officeart/2005/8/layout/gear1"/>
    <dgm:cxn modelId="{428CE854-1915-4AF7-97FD-C22DCEC21184}" type="presParOf" srcId="{A6F7D8BD-47A1-43F6-BC47-8212ABD2B23D}" destId="{0ED3569D-9434-4518-8898-7DE54FCDA530}" srcOrd="9" destOrd="0" presId="urn:microsoft.com/office/officeart/2005/8/layout/gear1"/>
    <dgm:cxn modelId="{5F5AB20B-B929-4E73-BF79-01BF76DFB766}" type="presParOf" srcId="{A6F7D8BD-47A1-43F6-BC47-8212ABD2B23D}" destId="{D118E15C-8CE5-4E64-AFC1-585F9A3E300C}" srcOrd="10" destOrd="0" presId="urn:microsoft.com/office/officeart/2005/8/layout/gear1"/>
    <dgm:cxn modelId="{9BA17F6E-B8A6-4EA9-B0B7-BCC76CCAE813}" type="presParOf" srcId="{A6F7D8BD-47A1-43F6-BC47-8212ABD2B23D}" destId="{82840664-B1F9-4644-9B35-9ACF7667C240}" srcOrd="11" destOrd="0" presId="urn:microsoft.com/office/officeart/2005/8/layout/gear1"/>
    <dgm:cxn modelId="{211169D1-5421-4B26-8633-4E1B7C18D794}" type="presParOf" srcId="{A6F7D8BD-47A1-43F6-BC47-8212ABD2B23D}" destId="{46F8A115-5AE3-4D3E-8346-81A2AF92696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B40D2-8C25-458F-B37F-CD79B15CDDC7}">
      <dsp:nvSpPr>
        <dsp:cNvPr id="0" name=""/>
        <dsp:cNvSpPr/>
      </dsp:nvSpPr>
      <dsp:spPr>
        <a:xfrm>
          <a:off x="2730500" y="1141919"/>
          <a:ext cx="1451429" cy="125554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/>
            <a:t>EVENT FINANCIAL PLANNING</a:t>
          </a:r>
        </a:p>
      </dsp:txBody>
      <dsp:txXfrm>
        <a:off x="2971022" y="1349980"/>
        <a:ext cx="970385" cy="839423"/>
      </dsp:txXfrm>
    </dsp:sp>
    <dsp:sp modelId="{08A7372B-8BFB-4040-8DA5-1A1A0FBC2915}">
      <dsp:nvSpPr>
        <dsp:cNvPr id="0" name=""/>
        <dsp:cNvSpPr/>
      </dsp:nvSpPr>
      <dsp:spPr>
        <a:xfrm>
          <a:off x="3639374" y="541225"/>
          <a:ext cx="547619" cy="47184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C3FAA6-9856-435F-B4B9-B159ECBD6AEE}">
      <dsp:nvSpPr>
        <dsp:cNvPr id="0" name=""/>
        <dsp:cNvSpPr/>
      </dsp:nvSpPr>
      <dsp:spPr>
        <a:xfrm>
          <a:off x="2864198" y="0"/>
          <a:ext cx="1189436" cy="102900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FEASIBILITY STUDY</a:t>
          </a:r>
        </a:p>
      </dsp:txBody>
      <dsp:txXfrm>
        <a:off x="3061313" y="170527"/>
        <a:ext cx="795206" cy="687947"/>
      </dsp:txXfrm>
    </dsp:sp>
    <dsp:sp modelId="{D8568626-FD91-474D-91E3-59F7BD88A667}">
      <dsp:nvSpPr>
        <dsp:cNvPr id="0" name=""/>
        <dsp:cNvSpPr/>
      </dsp:nvSpPr>
      <dsp:spPr>
        <a:xfrm>
          <a:off x="4278489" y="1423328"/>
          <a:ext cx="547619" cy="47184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7CD17-725C-4ECE-9B72-AE4C64BAF7F6}">
      <dsp:nvSpPr>
        <dsp:cNvPr id="0" name=""/>
        <dsp:cNvSpPr/>
      </dsp:nvSpPr>
      <dsp:spPr>
        <a:xfrm>
          <a:off x="3955049" y="632905"/>
          <a:ext cx="1189436" cy="102900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EVALUATE REVENUE POTENTIAL</a:t>
          </a:r>
        </a:p>
      </dsp:txBody>
      <dsp:txXfrm>
        <a:off x="4152164" y="803432"/>
        <a:ext cx="795206" cy="687947"/>
      </dsp:txXfrm>
    </dsp:sp>
    <dsp:sp modelId="{AC4355B2-1116-4B24-A994-8BF23CBC6C99}">
      <dsp:nvSpPr>
        <dsp:cNvPr id="0" name=""/>
        <dsp:cNvSpPr/>
      </dsp:nvSpPr>
      <dsp:spPr>
        <a:xfrm>
          <a:off x="3834518" y="2419056"/>
          <a:ext cx="547619" cy="47184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9DD14-4C86-4E05-BC45-AD8041A2D4B4}">
      <dsp:nvSpPr>
        <dsp:cNvPr id="0" name=""/>
        <dsp:cNvSpPr/>
      </dsp:nvSpPr>
      <dsp:spPr>
        <a:xfrm>
          <a:off x="3955049" y="1877123"/>
          <a:ext cx="1189436" cy="102900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EVALUATE EVENT COSTS</a:t>
          </a:r>
        </a:p>
      </dsp:txBody>
      <dsp:txXfrm>
        <a:off x="4152164" y="2047650"/>
        <a:ext cx="795206" cy="687947"/>
      </dsp:txXfrm>
    </dsp:sp>
    <dsp:sp modelId="{CDA160D0-8998-444D-B219-AE0E8310A3CF}">
      <dsp:nvSpPr>
        <dsp:cNvPr id="0" name=""/>
        <dsp:cNvSpPr/>
      </dsp:nvSpPr>
      <dsp:spPr>
        <a:xfrm>
          <a:off x="2733201" y="2522417"/>
          <a:ext cx="547619" cy="47184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F05FD-AE33-4000-952A-CE7FFE861512}">
      <dsp:nvSpPr>
        <dsp:cNvPr id="0" name=""/>
        <dsp:cNvSpPr/>
      </dsp:nvSpPr>
      <dsp:spPr>
        <a:xfrm>
          <a:off x="2864198" y="2510736"/>
          <a:ext cx="1189436" cy="102900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EVENT BUDGET &amp; FORECAST</a:t>
          </a:r>
        </a:p>
      </dsp:txBody>
      <dsp:txXfrm>
        <a:off x="3061313" y="2681263"/>
        <a:ext cx="795206" cy="687947"/>
      </dsp:txXfrm>
    </dsp:sp>
    <dsp:sp modelId="{9B3BCE15-5770-4E99-9871-BF3EC384B8B2}">
      <dsp:nvSpPr>
        <dsp:cNvPr id="0" name=""/>
        <dsp:cNvSpPr/>
      </dsp:nvSpPr>
      <dsp:spPr>
        <a:xfrm>
          <a:off x="2083620" y="1640668"/>
          <a:ext cx="547619" cy="47184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D4D8D-7FEB-4E7B-90D1-1C1E8EB520E0}">
      <dsp:nvSpPr>
        <dsp:cNvPr id="0" name=""/>
        <dsp:cNvSpPr/>
      </dsp:nvSpPr>
      <dsp:spPr>
        <a:xfrm>
          <a:off x="1768282" y="1877831"/>
          <a:ext cx="1189436" cy="102900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MONITOR ACTUAL V. FORECAST</a:t>
          </a:r>
        </a:p>
      </dsp:txBody>
      <dsp:txXfrm>
        <a:off x="1965397" y="2048358"/>
        <a:ext cx="795206" cy="687947"/>
      </dsp:txXfrm>
    </dsp:sp>
    <dsp:sp modelId="{98C2ABBC-81EB-4DFF-AB00-A62190BCB1D2}">
      <dsp:nvSpPr>
        <dsp:cNvPr id="0" name=""/>
        <dsp:cNvSpPr/>
      </dsp:nvSpPr>
      <dsp:spPr>
        <a:xfrm>
          <a:off x="1768282" y="631489"/>
          <a:ext cx="1189436" cy="102900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RUN EVENT OR CANCEL / WITHDRAW</a:t>
          </a:r>
        </a:p>
      </dsp:txBody>
      <dsp:txXfrm>
        <a:off x="1965397" y="802016"/>
        <a:ext cx="795206" cy="6879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B40D2-8C25-458F-B37F-CD79B15CDDC7}">
      <dsp:nvSpPr>
        <dsp:cNvPr id="0" name=""/>
        <dsp:cNvSpPr/>
      </dsp:nvSpPr>
      <dsp:spPr>
        <a:xfrm>
          <a:off x="3109953" y="1281298"/>
          <a:ext cx="1628585" cy="140879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/>
            <a:t>MANAGEMENT ACCOUNTING DURING EVENT</a:t>
          </a:r>
        </a:p>
      </dsp:txBody>
      <dsp:txXfrm>
        <a:off x="3379832" y="1514755"/>
        <a:ext cx="1088827" cy="941878"/>
      </dsp:txXfrm>
    </dsp:sp>
    <dsp:sp modelId="{08A7372B-8BFB-4040-8DA5-1A1A0FBC2915}">
      <dsp:nvSpPr>
        <dsp:cNvPr id="0" name=""/>
        <dsp:cNvSpPr/>
      </dsp:nvSpPr>
      <dsp:spPr>
        <a:xfrm>
          <a:off x="4129761" y="607286"/>
          <a:ext cx="614460" cy="529439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C3FAA6-9856-435F-B4B9-B159ECBD6AEE}">
      <dsp:nvSpPr>
        <dsp:cNvPr id="0" name=""/>
        <dsp:cNvSpPr/>
      </dsp:nvSpPr>
      <dsp:spPr>
        <a:xfrm>
          <a:off x="3259970" y="0"/>
          <a:ext cx="1334614" cy="115459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REVENUE CONTROL</a:t>
          </a:r>
        </a:p>
      </dsp:txBody>
      <dsp:txXfrm>
        <a:off x="3481144" y="191342"/>
        <a:ext cx="892266" cy="771914"/>
      </dsp:txXfrm>
    </dsp:sp>
    <dsp:sp modelId="{D8568626-FD91-474D-91E3-59F7BD88A667}">
      <dsp:nvSpPr>
        <dsp:cNvPr id="0" name=""/>
        <dsp:cNvSpPr/>
      </dsp:nvSpPr>
      <dsp:spPr>
        <a:xfrm>
          <a:off x="4846884" y="1597055"/>
          <a:ext cx="614460" cy="529439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7CD17-725C-4ECE-9B72-AE4C64BAF7F6}">
      <dsp:nvSpPr>
        <dsp:cNvPr id="0" name=""/>
        <dsp:cNvSpPr/>
      </dsp:nvSpPr>
      <dsp:spPr>
        <a:xfrm>
          <a:off x="4483966" y="710155"/>
          <a:ext cx="1334614" cy="115459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COST CONTROL</a:t>
          </a:r>
        </a:p>
      </dsp:txBody>
      <dsp:txXfrm>
        <a:off x="4705140" y="901497"/>
        <a:ext cx="892266" cy="771914"/>
      </dsp:txXfrm>
    </dsp:sp>
    <dsp:sp modelId="{AC4355B2-1116-4B24-A994-8BF23CBC6C99}">
      <dsp:nvSpPr>
        <dsp:cNvPr id="0" name=""/>
        <dsp:cNvSpPr/>
      </dsp:nvSpPr>
      <dsp:spPr>
        <a:xfrm>
          <a:off x="4348724" y="2714318"/>
          <a:ext cx="614460" cy="529439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9DD14-4C86-4E05-BC45-AD8041A2D4B4}">
      <dsp:nvSpPr>
        <dsp:cNvPr id="0" name=""/>
        <dsp:cNvSpPr/>
      </dsp:nvSpPr>
      <dsp:spPr>
        <a:xfrm>
          <a:off x="4483966" y="2106238"/>
          <a:ext cx="1334614" cy="115459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CASH CONTROL</a:t>
          </a:r>
        </a:p>
      </dsp:txBody>
      <dsp:txXfrm>
        <a:off x="4705140" y="2297580"/>
        <a:ext cx="892266" cy="771914"/>
      </dsp:txXfrm>
    </dsp:sp>
    <dsp:sp modelId="{CDA160D0-8998-444D-B219-AE0E8310A3CF}">
      <dsp:nvSpPr>
        <dsp:cNvPr id="0" name=""/>
        <dsp:cNvSpPr/>
      </dsp:nvSpPr>
      <dsp:spPr>
        <a:xfrm>
          <a:off x="3112984" y="2830294"/>
          <a:ext cx="614460" cy="529439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F05FD-AE33-4000-952A-CE7FFE861512}">
      <dsp:nvSpPr>
        <dsp:cNvPr id="0" name=""/>
        <dsp:cNvSpPr/>
      </dsp:nvSpPr>
      <dsp:spPr>
        <a:xfrm>
          <a:off x="3259970" y="2817187"/>
          <a:ext cx="1334614" cy="115459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CONTINGENCY PLANNING</a:t>
          </a:r>
        </a:p>
      </dsp:txBody>
      <dsp:txXfrm>
        <a:off x="3481144" y="3008529"/>
        <a:ext cx="892266" cy="771914"/>
      </dsp:txXfrm>
    </dsp:sp>
    <dsp:sp modelId="{9B3BCE15-5770-4E99-9871-BF3EC384B8B2}">
      <dsp:nvSpPr>
        <dsp:cNvPr id="0" name=""/>
        <dsp:cNvSpPr/>
      </dsp:nvSpPr>
      <dsp:spPr>
        <a:xfrm>
          <a:off x="2384117" y="1840922"/>
          <a:ext cx="614460" cy="529439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D4D8D-7FEB-4E7B-90D1-1C1E8EB520E0}">
      <dsp:nvSpPr>
        <dsp:cNvPr id="0" name=""/>
        <dsp:cNvSpPr/>
      </dsp:nvSpPr>
      <dsp:spPr>
        <a:xfrm>
          <a:off x="2030291" y="2107032"/>
          <a:ext cx="1334614" cy="115459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CONSTANT REVIEW</a:t>
          </a:r>
        </a:p>
      </dsp:txBody>
      <dsp:txXfrm>
        <a:off x="2251465" y="2298374"/>
        <a:ext cx="892266" cy="771914"/>
      </dsp:txXfrm>
    </dsp:sp>
    <dsp:sp modelId="{98C2ABBC-81EB-4DFF-AB00-A62190BCB1D2}">
      <dsp:nvSpPr>
        <dsp:cNvPr id="0" name=""/>
        <dsp:cNvSpPr/>
      </dsp:nvSpPr>
      <dsp:spPr>
        <a:xfrm>
          <a:off x="2030291" y="708566"/>
          <a:ext cx="1334614" cy="115459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BEFORE EVENT ENDS, FUTURE EVENT PLANS</a:t>
          </a:r>
        </a:p>
      </dsp:txBody>
      <dsp:txXfrm>
        <a:off x="2251465" y="899908"/>
        <a:ext cx="892266" cy="7719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B40D2-8C25-458F-B37F-CD79B15CDDC7}">
      <dsp:nvSpPr>
        <dsp:cNvPr id="0" name=""/>
        <dsp:cNvSpPr/>
      </dsp:nvSpPr>
      <dsp:spPr>
        <a:xfrm>
          <a:off x="3190257" y="1211608"/>
          <a:ext cx="1540007" cy="133216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/>
            <a:t>POST-EVENT FINANCIAL PERFORMANCE REVIEW</a:t>
          </a:r>
        </a:p>
      </dsp:txBody>
      <dsp:txXfrm>
        <a:off x="3445458" y="1432367"/>
        <a:ext cx="1029605" cy="890650"/>
      </dsp:txXfrm>
    </dsp:sp>
    <dsp:sp modelId="{08A7372B-8BFB-4040-8DA5-1A1A0FBC2915}">
      <dsp:nvSpPr>
        <dsp:cNvPr id="0" name=""/>
        <dsp:cNvSpPr/>
      </dsp:nvSpPr>
      <dsp:spPr>
        <a:xfrm>
          <a:off x="4154597" y="574256"/>
          <a:ext cx="581040" cy="500643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C3FAA6-9856-435F-B4B9-B159ECBD6AEE}">
      <dsp:nvSpPr>
        <dsp:cNvPr id="0" name=""/>
        <dsp:cNvSpPr/>
      </dsp:nvSpPr>
      <dsp:spPr>
        <a:xfrm>
          <a:off x="3332114" y="0"/>
          <a:ext cx="1262025" cy="109180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/>
            <a:t>REVENUE REVIEW</a:t>
          </a:r>
        </a:p>
      </dsp:txBody>
      <dsp:txXfrm>
        <a:off x="3541259" y="180935"/>
        <a:ext cx="843735" cy="729930"/>
      </dsp:txXfrm>
    </dsp:sp>
    <dsp:sp modelId="{D8568626-FD91-474D-91E3-59F7BD88A667}">
      <dsp:nvSpPr>
        <dsp:cNvPr id="0" name=""/>
        <dsp:cNvSpPr/>
      </dsp:nvSpPr>
      <dsp:spPr>
        <a:xfrm>
          <a:off x="4832716" y="1510191"/>
          <a:ext cx="581040" cy="500643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7CD17-725C-4ECE-9B72-AE4C64BAF7F6}">
      <dsp:nvSpPr>
        <dsp:cNvPr id="0" name=""/>
        <dsp:cNvSpPr/>
      </dsp:nvSpPr>
      <dsp:spPr>
        <a:xfrm>
          <a:off x="4489537" y="671530"/>
          <a:ext cx="1262025" cy="109180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/>
            <a:t>COST REVIEW</a:t>
          </a:r>
        </a:p>
      </dsp:txBody>
      <dsp:txXfrm>
        <a:off x="4698682" y="852465"/>
        <a:ext cx="843735" cy="729930"/>
      </dsp:txXfrm>
    </dsp:sp>
    <dsp:sp modelId="{AC4355B2-1116-4B24-A994-8BF23CBC6C99}">
      <dsp:nvSpPr>
        <dsp:cNvPr id="0" name=""/>
        <dsp:cNvSpPr/>
      </dsp:nvSpPr>
      <dsp:spPr>
        <a:xfrm>
          <a:off x="4361651" y="2566687"/>
          <a:ext cx="581040" cy="500643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9DD14-4C86-4E05-BC45-AD8041A2D4B4}">
      <dsp:nvSpPr>
        <dsp:cNvPr id="0" name=""/>
        <dsp:cNvSpPr/>
      </dsp:nvSpPr>
      <dsp:spPr>
        <a:xfrm>
          <a:off x="4489537" y="1991680"/>
          <a:ext cx="1262025" cy="109180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/>
            <a:t>PROFIT (SURPLUS) REVIEW</a:t>
          </a:r>
        </a:p>
      </dsp:txBody>
      <dsp:txXfrm>
        <a:off x="4698682" y="2172615"/>
        <a:ext cx="843735" cy="729930"/>
      </dsp:txXfrm>
    </dsp:sp>
    <dsp:sp modelId="{CDA160D0-8998-444D-B219-AE0E8310A3CF}">
      <dsp:nvSpPr>
        <dsp:cNvPr id="0" name=""/>
        <dsp:cNvSpPr/>
      </dsp:nvSpPr>
      <dsp:spPr>
        <a:xfrm>
          <a:off x="3193122" y="2676356"/>
          <a:ext cx="581040" cy="500643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F05FD-AE33-4000-952A-CE7FFE861512}">
      <dsp:nvSpPr>
        <dsp:cNvPr id="0" name=""/>
        <dsp:cNvSpPr/>
      </dsp:nvSpPr>
      <dsp:spPr>
        <a:xfrm>
          <a:off x="3332114" y="2663961"/>
          <a:ext cx="1262025" cy="109180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/>
            <a:t>FINANCIAL PERFORMANCE INTERNAL BENCHMARKS</a:t>
          </a:r>
        </a:p>
      </dsp:txBody>
      <dsp:txXfrm>
        <a:off x="3541259" y="2844896"/>
        <a:ext cx="843735" cy="729930"/>
      </dsp:txXfrm>
    </dsp:sp>
    <dsp:sp modelId="{9B3BCE15-5770-4E99-9871-BF3EC384B8B2}">
      <dsp:nvSpPr>
        <dsp:cNvPr id="0" name=""/>
        <dsp:cNvSpPr/>
      </dsp:nvSpPr>
      <dsp:spPr>
        <a:xfrm>
          <a:off x="2503898" y="1740795"/>
          <a:ext cx="581040" cy="500643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D4D8D-7FEB-4E7B-90D1-1C1E8EB520E0}">
      <dsp:nvSpPr>
        <dsp:cNvPr id="0" name=""/>
        <dsp:cNvSpPr/>
      </dsp:nvSpPr>
      <dsp:spPr>
        <a:xfrm>
          <a:off x="2169317" y="1992431"/>
          <a:ext cx="1262025" cy="109180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/>
            <a:t>FINANCIAL PERFORMANCE EXTERNAL BENCHMARKS</a:t>
          </a:r>
        </a:p>
      </dsp:txBody>
      <dsp:txXfrm>
        <a:off x="2378462" y="2173366"/>
        <a:ext cx="843735" cy="729930"/>
      </dsp:txXfrm>
    </dsp:sp>
    <dsp:sp modelId="{98C2ABBC-81EB-4DFF-AB00-A62190BCB1D2}">
      <dsp:nvSpPr>
        <dsp:cNvPr id="0" name=""/>
        <dsp:cNvSpPr/>
      </dsp:nvSpPr>
      <dsp:spPr>
        <a:xfrm>
          <a:off x="2169317" y="670027"/>
          <a:ext cx="1262025" cy="109180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/>
            <a:t>LEARN FOR FUTURE EVENTS</a:t>
          </a:r>
        </a:p>
      </dsp:txBody>
      <dsp:txXfrm>
        <a:off x="2378462" y="850962"/>
        <a:ext cx="843735" cy="729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423B5-22F9-42FC-8068-07571BB82C1D}">
      <dsp:nvSpPr>
        <dsp:cNvPr id="0" name=""/>
        <dsp:cNvSpPr/>
      </dsp:nvSpPr>
      <dsp:spPr>
        <a:xfrm>
          <a:off x="3330370" y="1782198"/>
          <a:ext cx="2178242" cy="2178242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/>
            <a:t>EVENT OPERATION</a:t>
          </a:r>
        </a:p>
      </dsp:txBody>
      <dsp:txXfrm>
        <a:off x="3768294" y="2292441"/>
        <a:ext cx="1302394" cy="1119661"/>
      </dsp:txXfrm>
    </dsp:sp>
    <dsp:sp modelId="{16394047-0AAF-4A16-927C-DC2EC5FB474D}">
      <dsp:nvSpPr>
        <dsp:cNvPr id="0" name=""/>
        <dsp:cNvSpPr/>
      </dsp:nvSpPr>
      <dsp:spPr>
        <a:xfrm>
          <a:off x="2063029" y="1267340"/>
          <a:ext cx="1584176" cy="1584176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/>
            <a:t>ADVANCE PLANNING</a:t>
          </a:r>
        </a:p>
      </dsp:txBody>
      <dsp:txXfrm>
        <a:off x="2461850" y="1668572"/>
        <a:ext cx="786534" cy="781712"/>
      </dsp:txXfrm>
    </dsp:sp>
    <dsp:sp modelId="{9BF3A1A0-8982-4272-B770-A9FDD85FD563}">
      <dsp:nvSpPr>
        <dsp:cNvPr id="0" name=""/>
        <dsp:cNvSpPr/>
      </dsp:nvSpPr>
      <dsp:spPr>
        <a:xfrm rot="20700000">
          <a:off x="2950329" y="174421"/>
          <a:ext cx="1552169" cy="1552169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/>
            <a:t>POST EVENT ANALYSIS</a:t>
          </a:r>
        </a:p>
      </dsp:txBody>
      <dsp:txXfrm rot="-20700000">
        <a:off x="3290765" y="514857"/>
        <a:ext cx="871296" cy="871296"/>
      </dsp:txXfrm>
    </dsp:sp>
    <dsp:sp modelId="{D118E15C-8CE5-4E64-AFC1-585F9A3E300C}">
      <dsp:nvSpPr>
        <dsp:cNvPr id="0" name=""/>
        <dsp:cNvSpPr/>
      </dsp:nvSpPr>
      <dsp:spPr>
        <a:xfrm>
          <a:off x="3160330" y="1454951"/>
          <a:ext cx="2788149" cy="2788149"/>
        </a:xfrm>
        <a:prstGeom prst="circularArrow">
          <a:avLst>
            <a:gd name="adj1" fmla="val 4687"/>
            <a:gd name="adj2" fmla="val 299029"/>
            <a:gd name="adj3" fmla="val 2510441"/>
            <a:gd name="adj4" fmla="val 15873664"/>
            <a:gd name="adj5" fmla="val 546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40664-B1F9-4644-9B35-9ACF7667C240}">
      <dsp:nvSpPr>
        <dsp:cNvPr id="0" name=""/>
        <dsp:cNvSpPr/>
      </dsp:nvSpPr>
      <dsp:spPr>
        <a:xfrm>
          <a:off x="1782474" y="917826"/>
          <a:ext cx="2025765" cy="202576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8A115-5AE3-4D3E-8346-81A2AF926961}">
      <dsp:nvSpPr>
        <dsp:cNvPr id="0" name=""/>
        <dsp:cNvSpPr/>
      </dsp:nvSpPr>
      <dsp:spPr>
        <a:xfrm>
          <a:off x="2591296" y="-164558"/>
          <a:ext cx="2184182" cy="218418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10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Event </a:t>
            </a:r>
            <a:r>
              <a:rPr lang="en-GB" dirty="0">
                <a:solidFill>
                  <a:schemeClr val="bg1"/>
                </a:solidFill>
              </a:rPr>
              <a:t>and Function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Management </a:t>
            </a:r>
            <a:r>
              <a:rPr lang="en-GB" dirty="0">
                <a:solidFill>
                  <a:schemeClr val="bg1"/>
                </a:solidFill>
              </a:rPr>
              <a:t>Accounting techniques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Post-Event </a:t>
            </a:r>
            <a:r>
              <a:rPr lang="en-GB" b="1" dirty="0">
                <a:solidFill>
                  <a:schemeClr val="bg1"/>
                </a:solidFill>
              </a:rPr>
              <a:t>performance review management accounting tools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27153520"/>
              </p:ext>
            </p:extLst>
          </p:nvPr>
        </p:nvGraphicFramePr>
        <p:xfrm>
          <a:off x="827584" y="2132856"/>
          <a:ext cx="7920880" cy="37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7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Review and the future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04864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Review all elements of the event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4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Compare to internal benchmarks (budget and past events)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4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Compare to external benchmarks (competitor and industry data)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4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Learn for the future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(explained on next slide)</a:t>
            </a:r>
            <a:endParaRPr lang="en-GB" sz="2400" b="1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Learn for future events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8598274"/>
              </p:ext>
            </p:extLst>
          </p:nvPr>
        </p:nvGraphicFramePr>
        <p:xfrm>
          <a:off x="1187624" y="2204864"/>
          <a:ext cx="705678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95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Summary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62500" lnSpcReduction="20000"/>
          </a:bodyPr>
          <a:lstStyle/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Events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allow the opportunity to consider an event as an ‘activity’ for planning and control purposes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the event planning phase it is important to fully evaluate potential revenue alongside the associated costs to produce an event budget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During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an event it is important to closely monitor all aspects that could impact on the financial returns of the event and not just wait post-event analysis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Review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post-event is essential to learn from the event to plan ahead for future events.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2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After studying this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topic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you should be able to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Gain a working knowledge of how the nature of events impacts on the management accounting tools useful in the decision making process;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Develop a working knowledge of management accounting tools that aid event planning, operation, control and performance measurement; and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 Understand the usefulness of management accounting in the events sector for management decision making.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Event </a:t>
            </a:r>
            <a:r>
              <a:rPr lang="en-GB" b="1" dirty="0">
                <a:solidFill>
                  <a:schemeClr val="bg1"/>
                </a:solidFill>
              </a:rPr>
              <a:t>planning phase management accounting tools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997315"/>
              </p:ext>
            </p:extLst>
          </p:nvPr>
        </p:nvGraphicFramePr>
        <p:xfrm>
          <a:off x="1115616" y="2204864"/>
          <a:ext cx="6912768" cy="353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62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Feasibility study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76872"/>
            <a:ext cx="79208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Does the company have the required skills and expertise (or could acquire them) needed to run the event?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0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Does the event fit with the strategic direction of the company?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0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their time availability in the diary needed for the event (doesn’t clash with planning and running other events)?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0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 the event provide a financial return for the company?</a:t>
            </a:r>
            <a:endParaRPr lang="en-GB" sz="2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70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Evaluate potential revenue and costs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76872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Look at previous similar events as a guide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0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addition to pricing strategies from earlier chapters – consider ‘Purple Book’ (HSE 1999) guidelines e.g. round prices to avoid giving change to reduce entrance queues if cash sales allowed.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0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Consider relationship of costs to revenue, may be using target costing to control costs.</a:t>
            </a:r>
            <a:endParaRPr lang="en-GB" sz="20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Event budget and forecast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76872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Budgeting is covered in detail in previous chapter.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Forecasting is shorter term and tactical closer to the event and allows practical adjustments to be made.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Run, cancel or withdraw from the event?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3" t="19424" r="20414" b="15542"/>
          <a:stretch/>
        </p:blipFill>
        <p:spPr bwMode="auto">
          <a:xfrm>
            <a:off x="899592" y="1965194"/>
            <a:ext cx="6912768" cy="442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8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Management </a:t>
            </a:r>
            <a:r>
              <a:rPr lang="en-GB" b="1" dirty="0">
                <a:solidFill>
                  <a:schemeClr val="bg1"/>
                </a:solidFill>
              </a:rPr>
              <a:t>accounting tools for use during the event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02420022"/>
              </p:ext>
            </p:extLst>
          </p:nvPr>
        </p:nvGraphicFramePr>
        <p:xfrm>
          <a:off x="755576" y="2132856"/>
          <a:ext cx="7848872" cy="3971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76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Revenue, cost and cash control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04864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Preparation is one thing, but during the event taking place sound mechanisms for monitoring and controlling all aspects of the event that have financial implications.</a:t>
            </a:r>
          </a:p>
          <a:p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Such control can ensure managers are responsive and can adapt to needs as the event progresses to maximise returns.</a:t>
            </a:r>
          </a:p>
          <a:p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Constant review is key</a:t>
            </a:r>
          </a:p>
          <a:p>
            <a:endParaRPr lang="en-GB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 the opportunity to learn and maximise returns for future events.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518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Chapter 10</vt:lpstr>
      <vt:lpstr> Objectives </vt:lpstr>
      <vt:lpstr>Event planning phase management accounting tools</vt:lpstr>
      <vt:lpstr> Feasibility study</vt:lpstr>
      <vt:lpstr> Evaluate potential revenue and costs</vt:lpstr>
      <vt:lpstr> Event budget and forecast</vt:lpstr>
      <vt:lpstr> Run, cancel or withdraw from the event?</vt:lpstr>
      <vt:lpstr>Management accounting tools for use during the event</vt:lpstr>
      <vt:lpstr>Revenue, cost and cash control</vt:lpstr>
      <vt:lpstr>Post-Event performance review management accounting tools </vt:lpstr>
      <vt:lpstr> Review and the future</vt:lpstr>
      <vt:lpstr> Learn for future events</vt:lpstr>
      <vt:lpstr> 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14</cp:revision>
  <dcterms:created xsi:type="dcterms:W3CDTF">2012-08-01T20:46:07Z</dcterms:created>
  <dcterms:modified xsi:type="dcterms:W3CDTF">2012-08-26T12:58:12Z</dcterms:modified>
</cp:coreProperties>
</file>